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diagrams/data3.xml" ContentType="application/vnd.openxmlformats-officedocument.drawingml.diagramData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layout3.xml" ContentType="application/vnd.openxmlformats-officedocument.drawingml.diagram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9"/>
  </p:notesMasterIdLst>
  <p:sldIdLst>
    <p:sldId id="256" r:id="rId2"/>
    <p:sldId id="410" r:id="rId3"/>
    <p:sldId id="277" r:id="rId4"/>
    <p:sldId id="278" r:id="rId5"/>
    <p:sldId id="294" r:id="rId6"/>
    <p:sldId id="279" r:id="rId7"/>
    <p:sldId id="280" r:id="rId8"/>
    <p:sldId id="281" r:id="rId9"/>
    <p:sldId id="282" r:id="rId10"/>
    <p:sldId id="287" r:id="rId11"/>
    <p:sldId id="288" r:id="rId12"/>
    <p:sldId id="283" r:id="rId13"/>
    <p:sldId id="284" r:id="rId14"/>
    <p:sldId id="285" r:id="rId15"/>
    <p:sldId id="286" r:id="rId16"/>
    <p:sldId id="289" r:id="rId17"/>
    <p:sldId id="290" r:id="rId18"/>
    <p:sldId id="291" r:id="rId19"/>
    <p:sldId id="293" r:id="rId20"/>
    <p:sldId id="292" r:id="rId21"/>
    <p:sldId id="295" r:id="rId22"/>
    <p:sldId id="296" r:id="rId23"/>
    <p:sldId id="350" r:id="rId24"/>
    <p:sldId id="297" r:id="rId25"/>
    <p:sldId id="298" r:id="rId26"/>
    <p:sldId id="299" r:id="rId27"/>
    <p:sldId id="406" r:id="rId28"/>
    <p:sldId id="300" r:id="rId29"/>
    <p:sldId id="405" r:id="rId30"/>
    <p:sldId id="407" r:id="rId31"/>
    <p:sldId id="301" r:id="rId32"/>
    <p:sldId id="408" r:id="rId33"/>
    <p:sldId id="303" r:id="rId34"/>
    <p:sldId id="349" r:id="rId35"/>
    <p:sldId id="311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3" r:id="rId44"/>
    <p:sldId id="314" r:id="rId45"/>
    <p:sldId id="315" r:id="rId46"/>
    <p:sldId id="316" r:id="rId47"/>
    <p:sldId id="319" r:id="rId48"/>
    <p:sldId id="320" r:id="rId49"/>
    <p:sldId id="318" r:id="rId50"/>
    <p:sldId id="317" r:id="rId51"/>
    <p:sldId id="327" r:id="rId52"/>
    <p:sldId id="328" r:id="rId53"/>
    <p:sldId id="329" r:id="rId54"/>
    <p:sldId id="326" r:id="rId55"/>
    <p:sldId id="346" r:id="rId56"/>
    <p:sldId id="321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41" r:id="rId65"/>
    <p:sldId id="337" r:id="rId66"/>
    <p:sldId id="338" r:id="rId67"/>
    <p:sldId id="339" r:id="rId68"/>
    <p:sldId id="340" r:id="rId69"/>
    <p:sldId id="342" r:id="rId70"/>
    <p:sldId id="343" r:id="rId71"/>
    <p:sldId id="344" r:id="rId72"/>
    <p:sldId id="345" r:id="rId73"/>
    <p:sldId id="347" r:id="rId74"/>
    <p:sldId id="348" r:id="rId75"/>
    <p:sldId id="351" r:id="rId76"/>
    <p:sldId id="352" r:id="rId77"/>
    <p:sldId id="353" r:id="rId78"/>
    <p:sldId id="354" r:id="rId79"/>
    <p:sldId id="357" r:id="rId80"/>
    <p:sldId id="363" r:id="rId81"/>
    <p:sldId id="364" r:id="rId82"/>
    <p:sldId id="365" r:id="rId83"/>
    <p:sldId id="409" r:id="rId84"/>
    <p:sldId id="412" r:id="rId85"/>
    <p:sldId id="358" r:id="rId86"/>
    <p:sldId id="404" r:id="rId87"/>
    <p:sldId id="355" r:id="rId88"/>
    <p:sldId id="356" r:id="rId89"/>
    <p:sldId id="359" r:id="rId90"/>
    <p:sldId id="360" r:id="rId91"/>
    <p:sldId id="361" r:id="rId92"/>
    <p:sldId id="362" r:id="rId93"/>
    <p:sldId id="367" r:id="rId94"/>
    <p:sldId id="368" r:id="rId95"/>
    <p:sldId id="369" r:id="rId96"/>
    <p:sldId id="370" r:id="rId97"/>
    <p:sldId id="372" r:id="rId98"/>
    <p:sldId id="371" r:id="rId99"/>
    <p:sldId id="374" r:id="rId100"/>
    <p:sldId id="373" r:id="rId101"/>
    <p:sldId id="375" r:id="rId102"/>
    <p:sldId id="376" r:id="rId103"/>
    <p:sldId id="377" r:id="rId104"/>
    <p:sldId id="378" r:id="rId105"/>
    <p:sldId id="379" r:id="rId106"/>
    <p:sldId id="380" r:id="rId107"/>
    <p:sldId id="383" r:id="rId108"/>
    <p:sldId id="384" r:id="rId109"/>
    <p:sldId id="385" r:id="rId110"/>
    <p:sldId id="392" r:id="rId111"/>
    <p:sldId id="386" r:id="rId112"/>
    <p:sldId id="387" r:id="rId113"/>
    <p:sldId id="396" r:id="rId114"/>
    <p:sldId id="398" r:id="rId115"/>
    <p:sldId id="400" r:id="rId116"/>
    <p:sldId id="402" r:id="rId117"/>
    <p:sldId id="401" r:id="rId118"/>
    <p:sldId id="388" r:id="rId119"/>
    <p:sldId id="389" r:id="rId120"/>
    <p:sldId id="390" r:id="rId121"/>
    <p:sldId id="391" r:id="rId122"/>
    <p:sldId id="394" r:id="rId123"/>
    <p:sldId id="393" r:id="rId124"/>
    <p:sldId id="397" r:id="rId125"/>
    <p:sldId id="403" r:id="rId126"/>
    <p:sldId id="411" r:id="rId127"/>
    <p:sldId id="261" r:id="rId12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00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7" autoAdjust="0"/>
    <p:restoredTop sz="85283" autoAdjust="0"/>
  </p:normalViewPr>
  <p:slideViewPr>
    <p:cSldViewPr>
      <p:cViewPr varScale="1">
        <p:scale>
          <a:sx n="90" d="100"/>
          <a:sy n="90" d="100"/>
        </p:scale>
        <p:origin x="-63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5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DB9490-28A1-4585-8410-4B5F6AFF4423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A12C52D-54B3-4FE7-A037-02DF6AF4E43F}">
      <dgm:prSet phldrT="[文本]"/>
      <dgm:spPr/>
      <dgm:t>
        <a:bodyPr/>
        <a:lstStyle/>
        <a:p>
          <a:r>
            <a:rPr lang="en-US" altLang="zh-CN" dirty="0" smtClean="0"/>
            <a:t>gallery</a:t>
          </a:r>
          <a:endParaRPr lang="zh-CN" altLang="en-US" dirty="0"/>
        </a:p>
      </dgm:t>
    </dgm:pt>
    <dgm:pt modelId="{199C8EA2-8847-48E4-A16D-ACEE807C915D}" type="parTrans" cxnId="{9DD3A859-4FA9-445C-A176-0F0D83FC8440}">
      <dgm:prSet/>
      <dgm:spPr/>
      <dgm:t>
        <a:bodyPr/>
        <a:lstStyle/>
        <a:p>
          <a:endParaRPr lang="zh-CN" altLang="en-US"/>
        </a:p>
      </dgm:t>
    </dgm:pt>
    <dgm:pt modelId="{95B40048-494A-40A1-8EF0-C786E3EFB4E3}" type="sibTrans" cxnId="{9DD3A859-4FA9-445C-A176-0F0D83FC8440}">
      <dgm:prSet/>
      <dgm:spPr/>
      <dgm:t>
        <a:bodyPr/>
        <a:lstStyle/>
        <a:p>
          <a:endParaRPr lang="zh-CN" altLang="en-US"/>
        </a:p>
      </dgm:t>
    </dgm:pt>
    <dgm:pt modelId="{FF37F81B-4FB0-47DE-8569-3D2A5AD7B124}">
      <dgm:prSet phldrT="[文本]"/>
      <dgm:spPr/>
      <dgm:t>
        <a:bodyPr/>
        <a:lstStyle/>
        <a:p>
          <a:r>
            <a:rPr lang="en-US" altLang="zh-CN" dirty="0" smtClean="0"/>
            <a:t>grid/chart/</a:t>
          </a:r>
          <a:r>
            <a:rPr lang="en-US" altLang="zh-CN" dirty="0" err="1" smtClean="0"/>
            <a:t>kscroll</a:t>
          </a:r>
          <a:r>
            <a:rPr lang="en-US" altLang="zh-CN" dirty="0" smtClean="0"/>
            <a:t>…</a:t>
          </a:r>
          <a:endParaRPr lang="zh-CN" altLang="en-US" dirty="0"/>
        </a:p>
      </dgm:t>
    </dgm:pt>
    <dgm:pt modelId="{C96C75BA-B563-4FD2-902B-F8281156734B}" type="parTrans" cxnId="{5CA2FD62-8991-4A33-B858-DC6C3FF5FD1D}">
      <dgm:prSet/>
      <dgm:spPr/>
      <dgm:t>
        <a:bodyPr/>
        <a:lstStyle/>
        <a:p>
          <a:endParaRPr lang="zh-CN" altLang="en-US"/>
        </a:p>
      </dgm:t>
    </dgm:pt>
    <dgm:pt modelId="{B203090C-8180-4953-BFB1-005936DAE768}" type="sibTrans" cxnId="{5CA2FD62-8991-4A33-B858-DC6C3FF5FD1D}">
      <dgm:prSet/>
      <dgm:spPr/>
      <dgm:t>
        <a:bodyPr/>
        <a:lstStyle/>
        <a:p>
          <a:endParaRPr lang="zh-CN" altLang="en-US"/>
        </a:p>
      </dgm:t>
    </dgm:pt>
    <dgm:pt modelId="{364AAD6F-BF41-43A6-ACFB-F00EF95598A7}">
      <dgm:prSet phldrT="[文本]"/>
      <dgm:spPr/>
      <dgm:t>
        <a:bodyPr/>
        <a:lstStyle/>
        <a:p>
          <a:r>
            <a:rPr lang="en-US" altLang="zh-CN" dirty="0" smtClean="0"/>
            <a:t>component</a:t>
          </a:r>
          <a:endParaRPr lang="zh-CN" altLang="en-US" dirty="0"/>
        </a:p>
      </dgm:t>
    </dgm:pt>
    <dgm:pt modelId="{BD2E9184-74AF-44EE-A36F-17DA7EA3AFA2}" type="parTrans" cxnId="{E0B98CB6-9BB7-49C7-B684-D4CDE2A424C5}">
      <dgm:prSet/>
      <dgm:spPr/>
      <dgm:t>
        <a:bodyPr/>
        <a:lstStyle/>
        <a:p>
          <a:endParaRPr lang="zh-CN" altLang="en-US"/>
        </a:p>
      </dgm:t>
    </dgm:pt>
    <dgm:pt modelId="{0DA22A0B-E091-49B5-94E5-32255714DDAC}" type="sibTrans" cxnId="{E0B98CB6-9BB7-49C7-B684-D4CDE2A424C5}">
      <dgm:prSet/>
      <dgm:spPr/>
      <dgm:t>
        <a:bodyPr/>
        <a:lstStyle/>
        <a:p>
          <a:endParaRPr lang="zh-CN" altLang="en-US"/>
        </a:p>
      </dgm:t>
    </dgm:pt>
    <dgm:pt modelId="{0F4D7113-0B93-48D5-80C1-CD8B3D41063B}">
      <dgm:prSet phldrT="[文本]"/>
      <dgm:spPr/>
      <dgm:t>
        <a:bodyPr/>
        <a:lstStyle/>
        <a:p>
          <a:r>
            <a:rPr lang="en-US" altLang="zh-CN" dirty="0" smtClean="0"/>
            <a:t>editor/overlay/switchable…</a:t>
          </a:r>
          <a:endParaRPr lang="zh-CN" altLang="en-US" dirty="0"/>
        </a:p>
      </dgm:t>
    </dgm:pt>
    <dgm:pt modelId="{E5F7A972-0D2B-4F30-BBCB-CC7E5D1E8939}" type="parTrans" cxnId="{A30C970E-769E-4377-8341-2A19CE3AEA85}">
      <dgm:prSet/>
      <dgm:spPr/>
      <dgm:t>
        <a:bodyPr/>
        <a:lstStyle/>
        <a:p>
          <a:endParaRPr lang="zh-CN" altLang="en-US"/>
        </a:p>
      </dgm:t>
    </dgm:pt>
    <dgm:pt modelId="{F262CA69-06C7-469D-B91C-5C5C9CD7632F}" type="sibTrans" cxnId="{A30C970E-769E-4377-8341-2A19CE3AEA85}">
      <dgm:prSet/>
      <dgm:spPr/>
      <dgm:t>
        <a:bodyPr/>
        <a:lstStyle/>
        <a:p>
          <a:endParaRPr lang="zh-CN" altLang="en-US"/>
        </a:p>
      </dgm:t>
    </dgm:pt>
    <dgm:pt modelId="{67464D6B-7CC3-4116-AE94-2D452C658243}">
      <dgm:prSet phldrT="[文本]"/>
      <dgm:spPr/>
      <dgm:t>
        <a:bodyPr/>
        <a:lstStyle/>
        <a:p>
          <a:pPr algn="ctr"/>
          <a:r>
            <a:rPr lang="en-US" altLang="zh-CN" dirty="0" smtClean="0"/>
            <a:t>core</a:t>
          </a:r>
          <a:endParaRPr lang="zh-CN" altLang="en-US" dirty="0"/>
        </a:p>
      </dgm:t>
    </dgm:pt>
    <dgm:pt modelId="{2D0D6A88-F894-4C55-B774-C716EE6535E6}" type="parTrans" cxnId="{36E1CDF8-095C-4B75-A0CA-E73546D776F7}">
      <dgm:prSet/>
      <dgm:spPr/>
      <dgm:t>
        <a:bodyPr/>
        <a:lstStyle/>
        <a:p>
          <a:endParaRPr lang="zh-CN" altLang="en-US"/>
        </a:p>
      </dgm:t>
    </dgm:pt>
    <dgm:pt modelId="{123B7A9F-65EA-41E3-A9C0-4BEF622CD98D}" type="sibTrans" cxnId="{36E1CDF8-095C-4B75-A0CA-E73546D776F7}">
      <dgm:prSet/>
      <dgm:spPr/>
      <dgm:t>
        <a:bodyPr/>
        <a:lstStyle/>
        <a:p>
          <a:endParaRPr lang="zh-CN" altLang="en-US"/>
        </a:p>
      </dgm:t>
    </dgm:pt>
    <dgm:pt modelId="{559194F5-E219-40E5-A553-4D65570EC961}">
      <dgm:prSet phldrT="[文本]"/>
      <dgm:spPr/>
      <dgm:t>
        <a:bodyPr/>
        <a:lstStyle/>
        <a:p>
          <a:r>
            <a:rPr lang="en-US" altLang="zh-CN" dirty="0" err="1" smtClean="0"/>
            <a:t>dom</a:t>
          </a:r>
          <a:r>
            <a:rPr lang="en-US" altLang="zh-CN" dirty="0" smtClean="0"/>
            <a:t>/event/base…</a:t>
          </a:r>
          <a:endParaRPr lang="zh-CN" altLang="en-US" dirty="0"/>
        </a:p>
      </dgm:t>
    </dgm:pt>
    <dgm:pt modelId="{F3D350E1-F718-4D5C-A511-6045FAE9FBED}" type="parTrans" cxnId="{23C7F1EA-ED28-445F-9938-BDC768EA5F74}">
      <dgm:prSet/>
      <dgm:spPr/>
      <dgm:t>
        <a:bodyPr/>
        <a:lstStyle/>
        <a:p>
          <a:endParaRPr lang="zh-CN" altLang="en-US"/>
        </a:p>
      </dgm:t>
    </dgm:pt>
    <dgm:pt modelId="{DEB7C3E0-F3BC-4478-B821-95D3E560AD1F}" type="sibTrans" cxnId="{23C7F1EA-ED28-445F-9938-BDC768EA5F74}">
      <dgm:prSet/>
      <dgm:spPr/>
      <dgm:t>
        <a:bodyPr/>
        <a:lstStyle/>
        <a:p>
          <a:endParaRPr lang="zh-CN" altLang="en-US"/>
        </a:p>
      </dgm:t>
    </dgm:pt>
    <dgm:pt modelId="{7CD237B8-516A-44B9-8627-1F7F394A3CD3}">
      <dgm:prSet phldrT="[文本]"/>
      <dgm:spPr/>
      <dgm:t>
        <a:bodyPr/>
        <a:lstStyle/>
        <a:p>
          <a:r>
            <a:rPr lang="en-US" altLang="zh-CN" dirty="0" smtClean="0"/>
            <a:t>seed</a:t>
          </a:r>
          <a:endParaRPr lang="zh-CN" altLang="en-US" dirty="0"/>
        </a:p>
      </dgm:t>
    </dgm:pt>
    <dgm:pt modelId="{13FA1362-7429-4316-B23A-4E5C715A8305}" type="parTrans" cxnId="{1020D7EE-5C70-4BB9-9042-70A6B40F773F}">
      <dgm:prSet/>
      <dgm:spPr/>
    </dgm:pt>
    <dgm:pt modelId="{C39D5068-BD18-4C08-AB73-E55B03DE28CD}" type="sibTrans" cxnId="{1020D7EE-5C70-4BB9-9042-70A6B40F773F}">
      <dgm:prSet/>
      <dgm:spPr/>
    </dgm:pt>
    <dgm:pt modelId="{2A359B3E-E27A-4243-81F2-C1901EE3B6DC}">
      <dgm:prSet phldrT="[文本]"/>
      <dgm:spPr/>
      <dgm:t>
        <a:bodyPr/>
        <a:lstStyle/>
        <a:p>
          <a:r>
            <a:rPr lang="en-US" altLang="zh-CN" dirty="0" smtClean="0"/>
            <a:t>sub project</a:t>
          </a:r>
          <a:endParaRPr lang="zh-CN" altLang="en-US" dirty="0"/>
        </a:p>
      </dgm:t>
    </dgm:pt>
    <dgm:pt modelId="{AFEBD5DF-F02F-4DC0-9297-934ADF76AE21}" type="parTrans" cxnId="{A6D999F4-A608-4A8B-AAC6-272C9F97206A}">
      <dgm:prSet/>
      <dgm:spPr/>
    </dgm:pt>
    <dgm:pt modelId="{9C28989F-EB2B-43BD-9771-B80D60F0559B}" type="sibTrans" cxnId="{A6D999F4-A608-4A8B-AAC6-272C9F97206A}">
      <dgm:prSet/>
      <dgm:spPr/>
    </dgm:pt>
    <dgm:pt modelId="{A860839E-CDE6-47E4-B1F9-B07D444BB5E9}">
      <dgm:prSet phldrT="[文本]"/>
      <dgm:spPr/>
      <dgm:t>
        <a:bodyPr/>
        <a:lstStyle/>
        <a:p>
          <a:r>
            <a:rPr lang="en-US" altLang="zh-CN" dirty="0" smtClean="0"/>
            <a:t>kissy-</a:t>
          </a:r>
          <a:r>
            <a:rPr lang="en-US" altLang="zh-CN" dirty="0" err="1" smtClean="0"/>
            <a:t>nodejs</a:t>
          </a:r>
          <a:r>
            <a:rPr lang="en-US" altLang="zh-CN" dirty="0" smtClean="0"/>
            <a:t>/kissy-tools…</a:t>
          </a:r>
          <a:endParaRPr lang="zh-CN" altLang="en-US" dirty="0"/>
        </a:p>
      </dgm:t>
    </dgm:pt>
    <dgm:pt modelId="{22A1AE30-578C-4878-9D36-7EC555360814}" type="parTrans" cxnId="{CFF89368-BE92-486C-92F4-CF8DF8167213}">
      <dgm:prSet/>
      <dgm:spPr/>
    </dgm:pt>
    <dgm:pt modelId="{5708C561-BE25-4698-9916-5EF43AAD588D}" type="sibTrans" cxnId="{CFF89368-BE92-486C-92F4-CF8DF8167213}">
      <dgm:prSet/>
      <dgm:spPr/>
    </dgm:pt>
    <dgm:pt modelId="{E4244732-C9AC-4E59-9FD5-FC9D28F9F9A8}">
      <dgm:prSet phldrT="[文本]"/>
      <dgm:spPr/>
      <dgm:t>
        <a:bodyPr/>
        <a:lstStyle/>
        <a:p>
          <a:r>
            <a:rPr lang="en-US" altLang="zh-CN" dirty="0" err="1" smtClean="0"/>
            <a:t>lang</a:t>
          </a:r>
          <a:r>
            <a:rPr lang="en-US" altLang="zh-CN" dirty="0" smtClean="0"/>
            <a:t>/loader</a:t>
          </a:r>
          <a:endParaRPr lang="zh-CN" altLang="en-US" dirty="0"/>
        </a:p>
      </dgm:t>
    </dgm:pt>
    <dgm:pt modelId="{D3D80E1B-44A0-41F9-8CF0-86AEC0C0C53A}" type="parTrans" cxnId="{F624D022-8547-4D64-B984-C6ACB3AF84AC}">
      <dgm:prSet/>
      <dgm:spPr/>
    </dgm:pt>
    <dgm:pt modelId="{B5A838A9-0F0D-498B-BC46-4514CD691C3E}" type="sibTrans" cxnId="{F624D022-8547-4D64-B984-C6ACB3AF84AC}">
      <dgm:prSet/>
      <dgm:spPr/>
    </dgm:pt>
    <dgm:pt modelId="{05A8472F-392D-443D-8F25-6240B3E18058}" type="pres">
      <dgm:prSet presAssocID="{84DB9490-28A1-4585-8410-4B5F6AFF4423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93805D2-E499-4D15-8839-D1B9B65A423D}" type="pres">
      <dgm:prSet presAssocID="{2A359B3E-E27A-4243-81F2-C1901EE3B6DC}" presName="circle1" presStyleLbl="node1" presStyleIdx="0" presStyleCnt="5"/>
      <dgm:spPr/>
    </dgm:pt>
    <dgm:pt modelId="{E9AD064D-2835-44C6-A52C-EF3726A21654}" type="pres">
      <dgm:prSet presAssocID="{2A359B3E-E27A-4243-81F2-C1901EE3B6DC}" presName="space" presStyleCnt="0"/>
      <dgm:spPr/>
    </dgm:pt>
    <dgm:pt modelId="{0478ACD3-DEA6-47D3-9DC7-49518FE39017}" type="pres">
      <dgm:prSet presAssocID="{2A359B3E-E27A-4243-81F2-C1901EE3B6DC}" presName="rect1" presStyleLbl="alignAcc1" presStyleIdx="0" presStyleCnt="5"/>
      <dgm:spPr/>
      <dgm:t>
        <a:bodyPr/>
        <a:lstStyle/>
        <a:p>
          <a:endParaRPr lang="zh-CN" altLang="en-US"/>
        </a:p>
      </dgm:t>
    </dgm:pt>
    <dgm:pt modelId="{458FE250-8AA2-4D0C-BDA9-FF7E3B62B77E}" type="pres">
      <dgm:prSet presAssocID="{5A12C52D-54B3-4FE7-A037-02DF6AF4E43F}" presName="vertSpace2" presStyleLbl="node1" presStyleIdx="0" presStyleCnt="5"/>
      <dgm:spPr/>
    </dgm:pt>
    <dgm:pt modelId="{8A04815C-0191-4F2E-AA0E-A8CC38E0646A}" type="pres">
      <dgm:prSet presAssocID="{5A12C52D-54B3-4FE7-A037-02DF6AF4E43F}" presName="circle2" presStyleLbl="node1" presStyleIdx="1" presStyleCnt="5"/>
      <dgm:spPr/>
    </dgm:pt>
    <dgm:pt modelId="{9A464F00-1E75-4152-B946-24F268EB854F}" type="pres">
      <dgm:prSet presAssocID="{5A12C52D-54B3-4FE7-A037-02DF6AF4E43F}" presName="rect2" presStyleLbl="alignAcc1" presStyleIdx="1" presStyleCnt="5"/>
      <dgm:spPr/>
      <dgm:t>
        <a:bodyPr/>
        <a:lstStyle/>
        <a:p>
          <a:endParaRPr lang="zh-CN" altLang="en-US"/>
        </a:p>
      </dgm:t>
    </dgm:pt>
    <dgm:pt modelId="{38A337CD-CFFE-4DA1-A78E-2A98EE1EACB0}" type="pres">
      <dgm:prSet presAssocID="{364AAD6F-BF41-43A6-ACFB-F00EF95598A7}" presName="vertSpace3" presStyleLbl="node1" presStyleIdx="1" presStyleCnt="5"/>
      <dgm:spPr/>
    </dgm:pt>
    <dgm:pt modelId="{967C8ED6-24FB-4A66-9234-EE2C820F534B}" type="pres">
      <dgm:prSet presAssocID="{364AAD6F-BF41-43A6-ACFB-F00EF95598A7}" presName="circle3" presStyleLbl="node1" presStyleIdx="2" presStyleCnt="5"/>
      <dgm:spPr/>
    </dgm:pt>
    <dgm:pt modelId="{0D3BF6A8-0CE3-44B4-9537-13BC2C52AE98}" type="pres">
      <dgm:prSet presAssocID="{364AAD6F-BF41-43A6-ACFB-F00EF95598A7}" presName="rect3" presStyleLbl="alignAcc1" presStyleIdx="2" presStyleCnt="5"/>
      <dgm:spPr/>
      <dgm:t>
        <a:bodyPr/>
        <a:lstStyle/>
        <a:p>
          <a:endParaRPr lang="zh-CN" altLang="en-US"/>
        </a:p>
      </dgm:t>
    </dgm:pt>
    <dgm:pt modelId="{DC67A4D1-52B2-491C-8398-D8260594BBBA}" type="pres">
      <dgm:prSet presAssocID="{67464D6B-7CC3-4116-AE94-2D452C658243}" presName="vertSpace4" presStyleLbl="node1" presStyleIdx="2" presStyleCnt="5"/>
      <dgm:spPr/>
    </dgm:pt>
    <dgm:pt modelId="{F1D0FE02-71F1-4F6E-877D-5610D3D2B303}" type="pres">
      <dgm:prSet presAssocID="{67464D6B-7CC3-4116-AE94-2D452C658243}" presName="circle4" presStyleLbl="node1" presStyleIdx="3" presStyleCnt="5"/>
      <dgm:spPr/>
    </dgm:pt>
    <dgm:pt modelId="{E7F9983A-D7D7-49D9-BED7-3B8A2DC5DB40}" type="pres">
      <dgm:prSet presAssocID="{67464D6B-7CC3-4116-AE94-2D452C658243}" presName="rect4" presStyleLbl="alignAcc1" presStyleIdx="3" presStyleCnt="5"/>
      <dgm:spPr/>
      <dgm:t>
        <a:bodyPr/>
        <a:lstStyle/>
        <a:p>
          <a:endParaRPr lang="zh-CN" altLang="en-US"/>
        </a:p>
      </dgm:t>
    </dgm:pt>
    <dgm:pt modelId="{661C7DB0-1AE4-47CF-AE63-4CDAAC352D72}" type="pres">
      <dgm:prSet presAssocID="{7CD237B8-516A-44B9-8627-1F7F394A3CD3}" presName="vertSpace5" presStyleLbl="node1" presStyleIdx="3" presStyleCnt="5"/>
      <dgm:spPr/>
    </dgm:pt>
    <dgm:pt modelId="{C3501DC9-FDF5-4568-AE44-A7F7F77AF692}" type="pres">
      <dgm:prSet presAssocID="{7CD237B8-516A-44B9-8627-1F7F394A3CD3}" presName="circle5" presStyleLbl="node1" presStyleIdx="4" presStyleCnt="5"/>
      <dgm:spPr/>
    </dgm:pt>
    <dgm:pt modelId="{4106C9CB-F2FB-419F-BC51-D5A8D69FECCA}" type="pres">
      <dgm:prSet presAssocID="{7CD237B8-516A-44B9-8627-1F7F394A3CD3}" presName="rect5" presStyleLbl="alignAcc1" presStyleIdx="4" presStyleCnt="5"/>
      <dgm:spPr/>
      <dgm:t>
        <a:bodyPr/>
        <a:lstStyle/>
        <a:p>
          <a:endParaRPr lang="zh-CN" altLang="en-US"/>
        </a:p>
      </dgm:t>
    </dgm:pt>
    <dgm:pt modelId="{AB0DCAD4-9385-41F5-AB31-27DE493D067B}" type="pres">
      <dgm:prSet presAssocID="{2A359B3E-E27A-4243-81F2-C1901EE3B6DC}" presName="rect1ParTx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73609E-26BC-4FB0-A989-2F77C5959D1B}" type="pres">
      <dgm:prSet presAssocID="{2A359B3E-E27A-4243-81F2-C1901EE3B6DC}" presName="rect1ChTx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D63E84-EC8D-4BDE-9435-DFDEB47621DB}" type="pres">
      <dgm:prSet presAssocID="{5A12C52D-54B3-4FE7-A037-02DF6AF4E43F}" presName="rect2ParTx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59538A-CC24-4443-99C2-9AC3CC6E2F12}" type="pres">
      <dgm:prSet presAssocID="{5A12C52D-54B3-4FE7-A037-02DF6AF4E43F}" presName="rect2ChTx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864054-F16A-491C-8CD8-C22266784F50}" type="pres">
      <dgm:prSet presAssocID="{364AAD6F-BF41-43A6-ACFB-F00EF95598A7}" presName="rect3ParTx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A98057-0C52-4F17-BA0F-EF5A8621C92E}" type="pres">
      <dgm:prSet presAssocID="{364AAD6F-BF41-43A6-ACFB-F00EF95598A7}" presName="rect3ChTx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F08518-C147-4DA2-A169-29ABCA40BF45}" type="pres">
      <dgm:prSet presAssocID="{67464D6B-7CC3-4116-AE94-2D452C658243}" presName="rect4ParTx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DA90EB-6564-4473-9F3E-B6E55535657C}" type="pres">
      <dgm:prSet presAssocID="{67464D6B-7CC3-4116-AE94-2D452C658243}" presName="rect4ChTx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7E4C9C-1BA0-4A18-83D3-F3D26298EAC3}" type="pres">
      <dgm:prSet presAssocID="{7CD237B8-516A-44B9-8627-1F7F394A3CD3}" presName="rect5ParTx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DD27B3-6117-44D1-8F54-C32B3CE418C3}" type="pres">
      <dgm:prSet presAssocID="{7CD237B8-516A-44B9-8627-1F7F394A3CD3}" presName="rect5ChTx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5DCF680-F356-4A0F-95FB-220CF1D23B19}" type="presOf" srcId="{5A12C52D-54B3-4FE7-A037-02DF6AF4E43F}" destId="{9A464F00-1E75-4152-B946-24F268EB854F}" srcOrd="0" destOrd="0" presId="urn:microsoft.com/office/officeart/2005/8/layout/target3"/>
    <dgm:cxn modelId="{B837E252-9B0C-4BDA-B1B9-625DA4D62B0B}" type="presOf" srcId="{559194F5-E219-40E5-A553-4D65570EC961}" destId="{20DA90EB-6564-4473-9F3E-B6E55535657C}" srcOrd="0" destOrd="0" presId="urn:microsoft.com/office/officeart/2005/8/layout/target3"/>
    <dgm:cxn modelId="{F624D022-8547-4D64-B984-C6ACB3AF84AC}" srcId="{7CD237B8-516A-44B9-8627-1F7F394A3CD3}" destId="{E4244732-C9AC-4E59-9FD5-FC9D28F9F9A8}" srcOrd="0" destOrd="0" parTransId="{D3D80E1B-44A0-41F9-8CF0-86AEC0C0C53A}" sibTransId="{B5A838A9-0F0D-498B-BC46-4514CD691C3E}"/>
    <dgm:cxn modelId="{9DD3A859-4FA9-445C-A176-0F0D83FC8440}" srcId="{84DB9490-28A1-4585-8410-4B5F6AFF4423}" destId="{5A12C52D-54B3-4FE7-A037-02DF6AF4E43F}" srcOrd="1" destOrd="0" parTransId="{199C8EA2-8847-48E4-A16D-ACEE807C915D}" sibTransId="{95B40048-494A-40A1-8EF0-C786E3EFB4E3}"/>
    <dgm:cxn modelId="{E0D37367-A250-4BAE-B267-DEDF71E1E37F}" type="presOf" srcId="{A860839E-CDE6-47E4-B1F9-B07D444BB5E9}" destId="{C473609E-26BC-4FB0-A989-2F77C5959D1B}" srcOrd="0" destOrd="0" presId="urn:microsoft.com/office/officeart/2005/8/layout/target3"/>
    <dgm:cxn modelId="{36E1CDF8-095C-4B75-A0CA-E73546D776F7}" srcId="{84DB9490-28A1-4585-8410-4B5F6AFF4423}" destId="{67464D6B-7CC3-4116-AE94-2D452C658243}" srcOrd="3" destOrd="0" parTransId="{2D0D6A88-F894-4C55-B774-C716EE6535E6}" sibTransId="{123B7A9F-65EA-41E3-A9C0-4BEF622CD98D}"/>
    <dgm:cxn modelId="{2EB62FB5-F481-4155-BCC1-5A12FEAE154F}" type="presOf" srcId="{2A359B3E-E27A-4243-81F2-C1901EE3B6DC}" destId="{0478ACD3-DEA6-47D3-9DC7-49518FE39017}" srcOrd="0" destOrd="0" presId="urn:microsoft.com/office/officeart/2005/8/layout/target3"/>
    <dgm:cxn modelId="{8D49E27A-7CCA-496B-8F09-E56ECD881794}" type="presOf" srcId="{0F4D7113-0B93-48D5-80C1-CD8B3D41063B}" destId="{47A98057-0C52-4F17-BA0F-EF5A8621C92E}" srcOrd="0" destOrd="0" presId="urn:microsoft.com/office/officeart/2005/8/layout/target3"/>
    <dgm:cxn modelId="{5CA2FD62-8991-4A33-B858-DC6C3FF5FD1D}" srcId="{5A12C52D-54B3-4FE7-A037-02DF6AF4E43F}" destId="{FF37F81B-4FB0-47DE-8569-3D2A5AD7B124}" srcOrd="0" destOrd="0" parTransId="{C96C75BA-B563-4FD2-902B-F8281156734B}" sibTransId="{B203090C-8180-4953-BFB1-005936DAE768}"/>
    <dgm:cxn modelId="{0CDA1193-53BA-426F-B333-C989CE002471}" type="presOf" srcId="{67464D6B-7CC3-4116-AE94-2D452C658243}" destId="{E7F9983A-D7D7-49D9-BED7-3B8A2DC5DB40}" srcOrd="0" destOrd="0" presId="urn:microsoft.com/office/officeart/2005/8/layout/target3"/>
    <dgm:cxn modelId="{9C05E6AD-7023-402E-B598-12D0045E8F09}" type="presOf" srcId="{7CD237B8-516A-44B9-8627-1F7F394A3CD3}" destId="{757E4C9C-1BA0-4A18-83D3-F3D26298EAC3}" srcOrd="1" destOrd="0" presId="urn:microsoft.com/office/officeart/2005/8/layout/target3"/>
    <dgm:cxn modelId="{1020D7EE-5C70-4BB9-9042-70A6B40F773F}" srcId="{84DB9490-28A1-4585-8410-4B5F6AFF4423}" destId="{7CD237B8-516A-44B9-8627-1F7F394A3CD3}" srcOrd="4" destOrd="0" parTransId="{13FA1362-7429-4316-B23A-4E5C715A8305}" sibTransId="{C39D5068-BD18-4C08-AB73-E55B03DE28CD}"/>
    <dgm:cxn modelId="{E118C343-F727-4EA7-B42E-4C167699C450}" type="presOf" srcId="{84DB9490-28A1-4585-8410-4B5F6AFF4423}" destId="{05A8472F-392D-443D-8F25-6240B3E18058}" srcOrd="0" destOrd="0" presId="urn:microsoft.com/office/officeart/2005/8/layout/target3"/>
    <dgm:cxn modelId="{E4CADF40-4E90-46E2-9D77-9179B093A921}" type="presOf" srcId="{5A12C52D-54B3-4FE7-A037-02DF6AF4E43F}" destId="{C2D63E84-EC8D-4BDE-9435-DFDEB47621DB}" srcOrd="1" destOrd="0" presId="urn:microsoft.com/office/officeart/2005/8/layout/target3"/>
    <dgm:cxn modelId="{BF5C27F8-E8D4-4FC1-9A37-2B9D92DE2FED}" type="presOf" srcId="{E4244732-C9AC-4E59-9FD5-FC9D28F9F9A8}" destId="{CCDD27B3-6117-44D1-8F54-C32B3CE418C3}" srcOrd="0" destOrd="0" presId="urn:microsoft.com/office/officeart/2005/8/layout/target3"/>
    <dgm:cxn modelId="{A30C970E-769E-4377-8341-2A19CE3AEA85}" srcId="{364AAD6F-BF41-43A6-ACFB-F00EF95598A7}" destId="{0F4D7113-0B93-48D5-80C1-CD8B3D41063B}" srcOrd="0" destOrd="0" parTransId="{E5F7A972-0D2B-4F30-BBCB-CC7E5D1E8939}" sibTransId="{F262CA69-06C7-469D-B91C-5C5C9CD7632F}"/>
    <dgm:cxn modelId="{A9B8AB6D-79F4-4A1F-A815-27120B6EA8C7}" type="presOf" srcId="{364AAD6F-BF41-43A6-ACFB-F00EF95598A7}" destId="{0D3BF6A8-0CE3-44B4-9537-13BC2C52AE98}" srcOrd="0" destOrd="0" presId="urn:microsoft.com/office/officeart/2005/8/layout/target3"/>
    <dgm:cxn modelId="{70447DDA-626C-42DA-90E2-D7D8FC5AC554}" type="presOf" srcId="{2A359B3E-E27A-4243-81F2-C1901EE3B6DC}" destId="{AB0DCAD4-9385-41F5-AB31-27DE493D067B}" srcOrd="1" destOrd="0" presId="urn:microsoft.com/office/officeart/2005/8/layout/target3"/>
    <dgm:cxn modelId="{23C7F1EA-ED28-445F-9938-BDC768EA5F74}" srcId="{67464D6B-7CC3-4116-AE94-2D452C658243}" destId="{559194F5-E219-40E5-A553-4D65570EC961}" srcOrd="0" destOrd="0" parTransId="{F3D350E1-F718-4D5C-A511-6045FAE9FBED}" sibTransId="{DEB7C3E0-F3BC-4478-B821-95D3E560AD1F}"/>
    <dgm:cxn modelId="{5E118DA4-A19E-4432-9791-A3FA386289F6}" type="presOf" srcId="{7CD237B8-516A-44B9-8627-1F7F394A3CD3}" destId="{4106C9CB-F2FB-419F-BC51-D5A8D69FECCA}" srcOrd="0" destOrd="0" presId="urn:microsoft.com/office/officeart/2005/8/layout/target3"/>
    <dgm:cxn modelId="{E0B98CB6-9BB7-49C7-B684-D4CDE2A424C5}" srcId="{84DB9490-28A1-4585-8410-4B5F6AFF4423}" destId="{364AAD6F-BF41-43A6-ACFB-F00EF95598A7}" srcOrd="2" destOrd="0" parTransId="{BD2E9184-74AF-44EE-A36F-17DA7EA3AFA2}" sibTransId="{0DA22A0B-E091-49B5-94E5-32255714DDAC}"/>
    <dgm:cxn modelId="{A6D999F4-A608-4A8B-AAC6-272C9F97206A}" srcId="{84DB9490-28A1-4585-8410-4B5F6AFF4423}" destId="{2A359B3E-E27A-4243-81F2-C1901EE3B6DC}" srcOrd="0" destOrd="0" parTransId="{AFEBD5DF-F02F-4DC0-9297-934ADF76AE21}" sibTransId="{9C28989F-EB2B-43BD-9771-B80D60F0559B}"/>
    <dgm:cxn modelId="{CFF89368-BE92-486C-92F4-CF8DF8167213}" srcId="{2A359B3E-E27A-4243-81F2-C1901EE3B6DC}" destId="{A860839E-CDE6-47E4-B1F9-B07D444BB5E9}" srcOrd="0" destOrd="0" parTransId="{22A1AE30-578C-4878-9D36-7EC555360814}" sibTransId="{5708C561-BE25-4698-9916-5EF43AAD588D}"/>
    <dgm:cxn modelId="{E2C03503-77A3-43FE-BACE-DCBB41CC5FFA}" type="presOf" srcId="{FF37F81B-4FB0-47DE-8569-3D2A5AD7B124}" destId="{9359538A-CC24-4443-99C2-9AC3CC6E2F12}" srcOrd="0" destOrd="0" presId="urn:microsoft.com/office/officeart/2005/8/layout/target3"/>
    <dgm:cxn modelId="{5558F31D-16D3-4415-9704-A2B78036192E}" type="presOf" srcId="{67464D6B-7CC3-4116-AE94-2D452C658243}" destId="{81F08518-C147-4DA2-A169-29ABCA40BF45}" srcOrd="1" destOrd="0" presId="urn:microsoft.com/office/officeart/2005/8/layout/target3"/>
    <dgm:cxn modelId="{BB84CA27-8867-432D-9670-0DB3C9EEE441}" type="presOf" srcId="{364AAD6F-BF41-43A6-ACFB-F00EF95598A7}" destId="{41864054-F16A-491C-8CD8-C22266784F50}" srcOrd="1" destOrd="0" presId="urn:microsoft.com/office/officeart/2005/8/layout/target3"/>
    <dgm:cxn modelId="{DA1C04C2-FA13-4087-8C4A-D1A015510E28}" type="presParOf" srcId="{05A8472F-392D-443D-8F25-6240B3E18058}" destId="{493805D2-E499-4D15-8839-D1B9B65A423D}" srcOrd="0" destOrd="0" presId="urn:microsoft.com/office/officeart/2005/8/layout/target3"/>
    <dgm:cxn modelId="{AC46D03B-F532-401C-A7D9-CE1F59018AA8}" type="presParOf" srcId="{05A8472F-392D-443D-8F25-6240B3E18058}" destId="{E9AD064D-2835-44C6-A52C-EF3726A21654}" srcOrd="1" destOrd="0" presId="urn:microsoft.com/office/officeart/2005/8/layout/target3"/>
    <dgm:cxn modelId="{3052C79C-78C5-4B0C-BFAD-0CDAA130E8A0}" type="presParOf" srcId="{05A8472F-392D-443D-8F25-6240B3E18058}" destId="{0478ACD3-DEA6-47D3-9DC7-49518FE39017}" srcOrd="2" destOrd="0" presId="urn:microsoft.com/office/officeart/2005/8/layout/target3"/>
    <dgm:cxn modelId="{C08E5140-7277-47BF-89F8-02980A292F0C}" type="presParOf" srcId="{05A8472F-392D-443D-8F25-6240B3E18058}" destId="{458FE250-8AA2-4D0C-BDA9-FF7E3B62B77E}" srcOrd="3" destOrd="0" presId="urn:microsoft.com/office/officeart/2005/8/layout/target3"/>
    <dgm:cxn modelId="{2ADA4B08-5389-4CC8-ACBC-C04E0F78A56C}" type="presParOf" srcId="{05A8472F-392D-443D-8F25-6240B3E18058}" destId="{8A04815C-0191-4F2E-AA0E-A8CC38E0646A}" srcOrd="4" destOrd="0" presId="urn:microsoft.com/office/officeart/2005/8/layout/target3"/>
    <dgm:cxn modelId="{13AB5CA6-C1E3-4454-8B7A-E9A16FEC614F}" type="presParOf" srcId="{05A8472F-392D-443D-8F25-6240B3E18058}" destId="{9A464F00-1E75-4152-B946-24F268EB854F}" srcOrd="5" destOrd="0" presId="urn:microsoft.com/office/officeart/2005/8/layout/target3"/>
    <dgm:cxn modelId="{623465E6-C8AD-43F2-9A80-D22CF6F765C4}" type="presParOf" srcId="{05A8472F-392D-443D-8F25-6240B3E18058}" destId="{38A337CD-CFFE-4DA1-A78E-2A98EE1EACB0}" srcOrd="6" destOrd="0" presId="urn:microsoft.com/office/officeart/2005/8/layout/target3"/>
    <dgm:cxn modelId="{557C4AA7-9D2F-41F3-9654-8BC8523616C5}" type="presParOf" srcId="{05A8472F-392D-443D-8F25-6240B3E18058}" destId="{967C8ED6-24FB-4A66-9234-EE2C820F534B}" srcOrd="7" destOrd="0" presId="urn:microsoft.com/office/officeart/2005/8/layout/target3"/>
    <dgm:cxn modelId="{4F4F8A07-B879-4F8B-8215-EC5E684FB2FD}" type="presParOf" srcId="{05A8472F-392D-443D-8F25-6240B3E18058}" destId="{0D3BF6A8-0CE3-44B4-9537-13BC2C52AE98}" srcOrd="8" destOrd="0" presId="urn:microsoft.com/office/officeart/2005/8/layout/target3"/>
    <dgm:cxn modelId="{38582F94-7E21-4321-93CE-9840E2D98AA8}" type="presParOf" srcId="{05A8472F-392D-443D-8F25-6240B3E18058}" destId="{DC67A4D1-52B2-491C-8398-D8260594BBBA}" srcOrd="9" destOrd="0" presId="urn:microsoft.com/office/officeart/2005/8/layout/target3"/>
    <dgm:cxn modelId="{BD574EC8-1AEB-4374-9032-7365B1B40F9D}" type="presParOf" srcId="{05A8472F-392D-443D-8F25-6240B3E18058}" destId="{F1D0FE02-71F1-4F6E-877D-5610D3D2B303}" srcOrd="10" destOrd="0" presId="urn:microsoft.com/office/officeart/2005/8/layout/target3"/>
    <dgm:cxn modelId="{E80A6D53-8F5A-496F-B2EA-9AFA66FEC675}" type="presParOf" srcId="{05A8472F-392D-443D-8F25-6240B3E18058}" destId="{E7F9983A-D7D7-49D9-BED7-3B8A2DC5DB40}" srcOrd="11" destOrd="0" presId="urn:microsoft.com/office/officeart/2005/8/layout/target3"/>
    <dgm:cxn modelId="{04CC6405-16BD-410C-9270-2EA20476C6F1}" type="presParOf" srcId="{05A8472F-392D-443D-8F25-6240B3E18058}" destId="{661C7DB0-1AE4-47CF-AE63-4CDAAC352D72}" srcOrd="12" destOrd="0" presId="urn:microsoft.com/office/officeart/2005/8/layout/target3"/>
    <dgm:cxn modelId="{E7BFE278-39FF-4145-86C4-F8EE9C80C030}" type="presParOf" srcId="{05A8472F-392D-443D-8F25-6240B3E18058}" destId="{C3501DC9-FDF5-4568-AE44-A7F7F77AF692}" srcOrd="13" destOrd="0" presId="urn:microsoft.com/office/officeart/2005/8/layout/target3"/>
    <dgm:cxn modelId="{BE7EFA40-AFA5-41CE-A824-56CB765BF151}" type="presParOf" srcId="{05A8472F-392D-443D-8F25-6240B3E18058}" destId="{4106C9CB-F2FB-419F-BC51-D5A8D69FECCA}" srcOrd="14" destOrd="0" presId="urn:microsoft.com/office/officeart/2005/8/layout/target3"/>
    <dgm:cxn modelId="{F3675A2C-595A-44D6-86C0-BB2AB1B37E87}" type="presParOf" srcId="{05A8472F-392D-443D-8F25-6240B3E18058}" destId="{AB0DCAD4-9385-41F5-AB31-27DE493D067B}" srcOrd="15" destOrd="0" presId="urn:microsoft.com/office/officeart/2005/8/layout/target3"/>
    <dgm:cxn modelId="{965397AF-229E-4F94-AAAD-4A4DEE0A3389}" type="presParOf" srcId="{05A8472F-392D-443D-8F25-6240B3E18058}" destId="{C473609E-26BC-4FB0-A989-2F77C5959D1B}" srcOrd="16" destOrd="0" presId="urn:microsoft.com/office/officeart/2005/8/layout/target3"/>
    <dgm:cxn modelId="{DD4E49EE-0E00-4B51-829D-CBEC622C2766}" type="presParOf" srcId="{05A8472F-392D-443D-8F25-6240B3E18058}" destId="{C2D63E84-EC8D-4BDE-9435-DFDEB47621DB}" srcOrd="17" destOrd="0" presId="urn:microsoft.com/office/officeart/2005/8/layout/target3"/>
    <dgm:cxn modelId="{BCE99C0A-6917-4C44-9505-F5F1EF47F8B2}" type="presParOf" srcId="{05A8472F-392D-443D-8F25-6240B3E18058}" destId="{9359538A-CC24-4443-99C2-9AC3CC6E2F12}" srcOrd="18" destOrd="0" presId="urn:microsoft.com/office/officeart/2005/8/layout/target3"/>
    <dgm:cxn modelId="{3E7E1217-D804-4C69-9E35-8CA9546D7C1C}" type="presParOf" srcId="{05A8472F-392D-443D-8F25-6240B3E18058}" destId="{41864054-F16A-491C-8CD8-C22266784F50}" srcOrd="19" destOrd="0" presId="urn:microsoft.com/office/officeart/2005/8/layout/target3"/>
    <dgm:cxn modelId="{7BA65BB7-6646-4333-B4F2-51E862EDE846}" type="presParOf" srcId="{05A8472F-392D-443D-8F25-6240B3E18058}" destId="{47A98057-0C52-4F17-BA0F-EF5A8621C92E}" srcOrd="20" destOrd="0" presId="urn:microsoft.com/office/officeart/2005/8/layout/target3"/>
    <dgm:cxn modelId="{59876A91-38B2-4834-84FA-DDC15C6922B2}" type="presParOf" srcId="{05A8472F-392D-443D-8F25-6240B3E18058}" destId="{81F08518-C147-4DA2-A169-29ABCA40BF45}" srcOrd="21" destOrd="0" presId="urn:microsoft.com/office/officeart/2005/8/layout/target3"/>
    <dgm:cxn modelId="{57C1B5E8-C536-4B57-8149-1CFB8C7C2DA0}" type="presParOf" srcId="{05A8472F-392D-443D-8F25-6240B3E18058}" destId="{20DA90EB-6564-4473-9F3E-B6E55535657C}" srcOrd="22" destOrd="0" presId="urn:microsoft.com/office/officeart/2005/8/layout/target3"/>
    <dgm:cxn modelId="{A0B93A9E-8950-4092-B522-7EB0468C3FB9}" type="presParOf" srcId="{05A8472F-392D-443D-8F25-6240B3E18058}" destId="{757E4C9C-1BA0-4A18-83D3-F3D26298EAC3}" srcOrd="23" destOrd="0" presId="urn:microsoft.com/office/officeart/2005/8/layout/target3"/>
    <dgm:cxn modelId="{C9431517-DE00-4404-9331-4B33F977E763}" type="presParOf" srcId="{05A8472F-392D-443D-8F25-6240B3E18058}" destId="{CCDD27B3-6117-44D1-8F54-C32B3CE418C3}" srcOrd="24" destOrd="0" presId="urn:microsoft.com/office/officeart/2005/8/layout/target3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6C9C27-ADC2-41ED-AD0B-4B7298977133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6A3AEA28-AE86-4A60-AA6D-61FCA65CFE60}">
      <dgm:prSet phldrT="[文本]"/>
      <dgm:spPr/>
      <dgm:t>
        <a:bodyPr/>
        <a:lstStyle/>
        <a:p>
          <a:r>
            <a:rPr lang="en-US" altLang="zh-CN" b="1" dirty="0" smtClean="0">
              <a:solidFill>
                <a:schemeClr val="tx1"/>
              </a:solidFill>
            </a:rPr>
            <a:t>AMD</a:t>
          </a:r>
          <a:endParaRPr lang="zh-CN" altLang="en-US" b="1" dirty="0">
            <a:solidFill>
              <a:schemeClr val="tx1"/>
            </a:solidFill>
          </a:endParaRPr>
        </a:p>
      </dgm:t>
    </dgm:pt>
    <dgm:pt modelId="{3653E972-4596-47BB-8398-4B1333A1BD19}" type="parTrans" cxnId="{C2C5077B-0E5C-4965-865F-593ACEFADB12}">
      <dgm:prSet/>
      <dgm:spPr/>
      <dgm:t>
        <a:bodyPr/>
        <a:lstStyle/>
        <a:p>
          <a:endParaRPr lang="zh-CN" altLang="en-US"/>
        </a:p>
      </dgm:t>
    </dgm:pt>
    <dgm:pt modelId="{039803AB-A22B-4B2E-8622-D253DFDEC5ED}" type="sibTrans" cxnId="{C2C5077B-0E5C-4965-865F-593ACEFADB12}">
      <dgm:prSet/>
      <dgm:spPr/>
      <dgm:t>
        <a:bodyPr/>
        <a:lstStyle/>
        <a:p>
          <a:endParaRPr lang="zh-CN" altLang="en-US"/>
        </a:p>
      </dgm:t>
    </dgm:pt>
    <dgm:pt modelId="{0F19EB8D-A977-46BC-A522-FCEBC51F6EA6}">
      <dgm:prSet phldrT="[文本]"/>
      <dgm:spPr/>
      <dgm:t>
        <a:bodyPr/>
        <a:lstStyle/>
        <a:p>
          <a:r>
            <a:rPr lang="en-US" altLang="zh-CN" b="1" dirty="0" smtClean="0">
              <a:solidFill>
                <a:schemeClr val="tx1"/>
              </a:solidFill>
            </a:rPr>
            <a:t>package</a:t>
          </a:r>
          <a:endParaRPr lang="zh-CN" altLang="en-US" b="1" dirty="0">
            <a:solidFill>
              <a:schemeClr val="tx1"/>
            </a:solidFill>
          </a:endParaRPr>
        </a:p>
      </dgm:t>
    </dgm:pt>
    <dgm:pt modelId="{56A5EA96-C1E9-4B3D-A970-F5B1FBF00AFB}" type="parTrans" cxnId="{77EEEE26-594E-411D-B0A6-D0888B4CCA03}">
      <dgm:prSet/>
      <dgm:spPr/>
      <dgm:t>
        <a:bodyPr/>
        <a:lstStyle/>
        <a:p>
          <a:endParaRPr lang="zh-CN" altLang="en-US"/>
        </a:p>
      </dgm:t>
    </dgm:pt>
    <dgm:pt modelId="{65781A5D-3F0A-455B-801A-2F2390213807}" type="sibTrans" cxnId="{77EEEE26-594E-411D-B0A6-D0888B4CCA03}">
      <dgm:prSet/>
      <dgm:spPr/>
      <dgm:t>
        <a:bodyPr/>
        <a:lstStyle/>
        <a:p>
          <a:endParaRPr lang="zh-CN" altLang="en-US"/>
        </a:p>
      </dgm:t>
    </dgm:pt>
    <dgm:pt modelId="{FDD196A7-39E6-44DC-BC91-2EB20E83B2CF}">
      <dgm:prSet phldrT="[文本]"/>
      <dgm:spPr/>
      <dgm:t>
        <a:bodyPr/>
        <a:lstStyle/>
        <a:p>
          <a:r>
            <a:rPr lang="en-US" altLang="zh-CN" b="1" dirty="0" smtClean="0">
              <a:solidFill>
                <a:schemeClr val="tx1"/>
              </a:solidFill>
            </a:rPr>
            <a:t>module compiler</a:t>
          </a:r>
          <a:endParaRPr lang="zh-CN" altLang="en-US" b="1" dirty="0">
            <a:solidFill>
              <a:schemeClr val="tx1"/>
            </a:solidFill>
          </a:endParaRPr>
        </a:p>
      </dgm:t>
    </dgm:pt>
    <dgm:pt modelId="{33C5328F-9039-4E0F-B8A7-777F61F9EC65}" type="parTrans" cxnId="{60143E44-0F9F-40A7-9012-378159ED0552}">
      <dgm:prSet/>
      <dgm:spPr/>
      <dgm:t>
        <a:bodyPr/>
        <a:lstStyle/>
        <a:p>
          <a:endParaRPr lang="zh-CN" altLang="en-US"/>
        </a:p>
      </dgm:t>
    </dgm:pt>
    <dgm:pt modelId="{0E5F26CA-117D-460D-92B9-0F81BFE5B68A}" type="sibTrans" cxnId="{60143E44-0F9F-40A7-9012-378159ED0552}">
      <dgm:prSet/>
      <dgm:spPr/>
      <dgm:t>
        <a:bodyPr/>
        <a:lstStyle/>
        <a:p>
          <a:endParaRPr lang="zh-CN" altLang="en-US"/>
        </a:p>
      </dgm:t>
    </dgm:pt>
    <dgm:pt modelId="{C2483BC8-9A9B-471B-A157-C99737DA12E8}" type="pres">
      <dgm:prSet presAssocID="{936C9C27-ADC2-41ED-AD0B-4B7298977133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CE28E81-4ADA-4916-B032-8BC7A72F1EE4}" type="pres">
      <dgm:prSet presAssocID="{6A3AEA28-AE86-4A60-AA6D-61FCA65CFE60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8F3B8D-76EE-47EA-A794-A72ADEE8748C}" type="pres">
      <dgm:prSet presAssocID="{6A3AEA28-AE86-4A60-AA6D-61FCA65CFE60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EBF3C622-4F94-4BD1-8115-F54A711C919E}" type="pres">
      <dgm:prSet presAssocID="{6A3AEA28-AE86-4A60-AA6D-61FCA65CFE60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B29CCA89-D86D-4F1D-A5C7-F738D2AA4A8A}" type="pres">
      <dgm:prSet presAssocID="{FDD196A7-39E6-44DC-BC91-2EB20E83B2C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03C96C-45AB-4A90-B1F5-C8AEF7C995EF}" type="pres">
      <dgm:prSet presAssocID="{FDD196A7-39E6-44DC-BC91-2EB20E83B2CF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68F8B417-ABD6-47D8-B3F9-2F3335D721D5}" type="pres">
      <dgm:prSet presAssocID="{FDD196A7-39E6-44DC-BC91-2EB20E83B2CF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1B60D5D8-FD26-4B15-8607-AB106F51D835}" type="pres">
      <dgm:prSet presAssocID="{0F19EB8D-A977-46BC-A522-FCEBC51F6EA6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8AB19E1A-91CD-42EC-9CB7-52624332BB84}" type="pres">
      <dgm:prSet presAssocID="{0F19EB8D-A977-46BC-A522-FCEBC51F6EA6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2F9A48-38CB-4255-9C0D-141BF4E6CE69}" type="pres">
      <dgm:prSet presAssocID="{0F19EB8D-A977-46BC-A522-FCEBC51F6EA6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3801760E-6B8F-4C4F-AEE2-ADEA56DAE17D}" type="pres">
      <dgm:prSet presAssocID="{0F19EB8D-A977-46BC-A522-FCEBC51F6EA6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DD52BCA2-E35D-4E7F-9D8A-B55652BAE69F}" type="pres">
      <dgm:prSet presAssocID="{039803AB-A22B-4B2E-8622-D253DFDEC5ED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24A48853-CEDB-4833-98AD-856151C2941B}" type="pres">
      <dgm:prSet presAssocID="{0E5F26CA-117D-460D-92B9-0F81BFE5B68A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33F3D7E4-6797-42FE-9DF1-91EA0DF2C8B5}" type="pres">
      <dgm:prSet presAssocID="{65781A5D-3F0A-455B-801A-2F2390213807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60143E44-0F9F-40A7-9012-378159ED0552}" srcId="{936C9C27-ADC2-41ED-AD0B-4B7298977133}" destId="{FDD196A7-39E6-44DC-BC91-2EB20E83B2CF}" srcOrd="1" destOrd="0" parTransId="{33C5328F-9039-4E0F-B8A7-777F61F9EC65}" sibTransId="{0E5F26CA-117D-460D-92B9-0F81BFE5B68A}"/>
    <dgm:cxn modelId="{949355F9-48A4-4390-93D6-A5492EF80752}" type="presOf" srcId="{FDD196A7-39E6-44DC-BC91-2EB20E83B2CF}" destId="{0803C96C-45AB-4A90-B1F5-C8AEF7C995EF}" srcOrd="1" destOrd="0" presId="urn:microsoft.com/office/officeart/2005/8/layout/gear1"/>
    <dgm:cxn modelId="{85FB53EC-F722-4CC0-9CD3-699BF0A67FE3}" type="presOf" srcId="{6A3AEA28-AE86-4A60-AA6D-61FCA65CFE60}" destId="{EBF3C622-4F94-4BD1-8115-F54A711C919E}" srcOrd="2" destOrd="0" presId="urn:microsoft.com/office/officeart/2005/8/layout/gear1"/>
    <dgm:cxn modelId="{8E736ADD-F089-46A7-AD2E-D06269F19DB0}" type="presOf" srcId="{0F19EB8D-A977-46BC-A522-FCEBC51F6EA6}" destId="{1B60D5D8-FD26-4B15-8607-AB106F51D835}" srcOrd="0" destOrd="0" presId="urn:microsoft.com/office/officeart/2005/8/layout/gear1"/>
    <dgm:cxn modelId="{749AEC71-70F5-4456-86F0-3968B0D01E2C}" type="presOf" srcId="{039803AB-A22B-4B2E-8622-D253DFDEC5ED}" destId="{DD52BCA2-E35D-4E7F-9D8A-B55652BAE69F}" srcOrd="0" destOrd="0" presId="urn:microsoft.com/office/officeart/2005/8/layout/gear1"/>
    <dgm:cxn modelId="{47889B28-5199-40D6-8D3F-646A7413EFF1}" type="presOf" srcId="{6A3AEA28-AE86-4A60-AA6D-61FCA65CFE60}" destId="{848F3B8D-76EE-47EA-A794-A72ADEE8748C}" srcOrd="1" destOrd="0" presId="urn:microsoft.com/office/officeart/2005/8/layout/gear1"/>
    <dgm:cxn modelId="{B0A24FFF-8E76-41D6-907F-D863FC23C652}" type="presOf" srcId="{65781A5D-3F0A-455B-801A-2F2390213807}" destId="{33F3D7E4-6797-42FE-9DF1-91EA0DF2C8B5}" srcOrd="0" destOrd="0" presId="urn:microsoft.com/office/officeart/2005/8/layout/gear1"/>
    <dgm:cxn modelId="{9BF53CC0-C740-4F0F-B31A-5699AFFDC208}" type="presOf" srcId="{6A3AEA28-AE86-4A60-AA6D-61FCA65CFE60}" destId="{BCE28E81-4ADA-4916-B032-8BC7A72F1EE4}" srcOrd="0" destOrd="0" presId="urn:microsoft.com/office/officeart/2005/8/layout/gear1"/>
    <dgm:cxn modelId="{8C994F89-4794-4207-8E7A-0DFAEA7CDE83}" type="presOf" srcId="{0F19EB8D-A977-46BC-A522-FCEBC51F6EA6}" destId="{962F9A48-38CB-4255-9C0D-141BF4E6CE69}" srcOrd="2" destOrd="0" presId="urn:microsoft.com/office/officeart/2005/8/layout/gear1"/>
    <dgm:cxn modelId="{673CC9F1-5C8D-478B-B227-4F39396E694F}" type="presOf" srcId="{936C9C27-ADC2-41ED-AD0B-4B7298977133}" destId="{C2483BC8-9A9B-471B-A157-C99737DA12E8}" srcOrd="0" destOrd="0" presId="urn:microsoft.com/office/officeart/2005/8/layout/gear1"/>
    <dgm:cxn modelId="{A2040065-5925-42CB-B13D-50A53EBEEE79}" type="presOf" srcId="{0F19EB8D-A977-46BC-A522-FCEBC51F6EA6}" destId="{3801760E-6B8F-4C4F-AEE2-ADEA56DAE17D}" srcOrd="3" destOrd="0" presId="urn:microsoft.com/office/officeart/2005/8/layout/gear1"/>
    <dgm:cxn modelId="{152499D6-833D-4D60-9071-8EF314B44E16}" type="presOf" srcId="{FDD196A7-39E6-44DC-BC91-2EB20E83B2CF}" destId="{68F8B417-ABD6-47D8-B3F9-2F3335D721D5}" srcOrd="2" destOrd="0" presId="urn:microsoft.com/office/officeart/2005/8/layout/gear1"/>
    <dgm:cxn modelId="{38165D39-0C72-4453-9F48-72BD4CA35198}" type="presOf" srcId="{0F19EB8D-A977-46BC-A522-FCEBC51F6EA6}" destId="{8AB19E1A-91CD-42EC-9CB7-52624332BB84}" srcOrd="1" destOrd="0" presId="urn:microsoft.com/office/officeart/2005/8/layout/gear1"/>
    <dgm:cxn modelId="{E18E81AC-1C2F-4D3E-BDD8-960CA0E30884}" type="presOf" srcId="{0E5F26CA-117D-460D-92B9-0F81BFE5B68A}" destId="{24A48853-CEDB-4833-98AD-856151C2941B}" srcOrd="0" destOrd="0" presId="urn:microsoft.com/office/officeart/2005/8/layout/gear1"/>
    <dgm:cxn modelId="{F337C1EC-9DAA-4477-8BA3-351F0BC5E5DE}" type="presOf" srcId="{FDD196A7-39E6-44DC-BC91-2EB20E83B2CF}" destId="{B29CCA89-D86D-4F1D-A5C7-F738D2AA4A8A}" srcOrd="0" destOrd="0" presId="urn:microsoft.com/office/officeart/2005/8/layout/gear1"/>
    <dgm:cxn modelId="{C2C5077B-0E5C-4965-865F-593ACEFADB12}" srcId="{936C9C27-ADC2-41ED-AD0B-4B7298977133}" destId="{6A3AEA28-AE86-4A60-AA6D-61FCA65CFE60}" srcOrd="0" destOrd="0" parTransId="{3653E972-4596-47BB-8398-4B1333A1BD19}" sibTransId="{039803AB-A22B-4B2E-8622-D253DFDEC5ED}"/>
    <dgm:cxn modelId="{77EEEE26-594E-411D-B0A6-D0888B4CCA03}" srcId="{936C9C27-ADC2-41ED-AD0B-4B7298977133}" destId="{0F19EB8D-A977-46BC-A522-FCEBC51F6EA6}" srcOrd="2" destOrd="0" parTransId="{56A5EA96-C1E9-4B3D-A970-F5B1FBF00AFB}" sibTransId="{65781A5D-3F0A-455B-801A-2F2390213807}"/>
    <dgm:cxn modelId="{DA384246-404F-439A-A327-53C4723B7053}" type="presParOf" srcId="{C2483BC8-9A9B-471B-A157-C99737DA12E8}" destId="{BCE28E81-4ADA-4916-B032-8BC7A72F1EE4}" srcOrd="0" destOrd="0" presId="urn:microsoft.com/office/officeart/2005/8/layout/gear1"/>
    <dgm:cxn modelId="{B53D4E07-214A-4727-9C43-B0ADB7844A7F}" type="presParOf" srcId="{C2483BC8-9A9B-471B-A157-C99737DA12E8}" destId="{848F3B8D-76EE-47EA-A794-A72ADEE8748C}" srcOrd="1" destOrd="0" presId="urn:microsoft.com/office/officeart/2005/8/layout/gear1"/>
    <dgm:cxn modelId="{8FE81591-8BC8-4CE5-AF3C-1AF57DE632E5}" type="presParOf" srcId="{C2483BC8-9A9B-471B-A157-C99737DA12E8}" destId="{EBF3C622-4F94-4BD1-8115-F54A711C919E}" srcOrd="2" destOrd="0" presId="urn:microsoft.com/office/officeart/2005/8/layout/gear1"/>
    <dgm:cxn modelId="{B5EC4E91-BADF-4F7D-85DF-A16BC7AD0BCC}" type="presParOf" srcId="{C2483BC8-9A9B-471B-A157-C99737DA12E8}" destId="{B29CCA89-D86D-4F1D-A5C7-F738D2AA4A8A}" srcOrd="3" destOrd="0" presId="urn:microsoft.com/office/officeart/2005/8/layout/gear1"/>
    <dgm:cxn modelId="{6CD80BCE-9767-4B84-9152-DC6D8CB5D237}" type="presParOf" srcId="{C2483BC8-9A9B-471B-A157-C99737DA12E8}" destId="{0803C96C-45AB-4A90-B1F5-C8AEF7C995EF}" srcOrd="4" destOrd="0" presId="urn:microsoft.com/office/officeart/2005/8/layout/gear1"/>
    <dgm:cxn modelId="{32B0080D-9A83-490C-8C93-6D783117A3E7}" type="presParOf" srcId="{C2483BC8-9A9B-471B-A157-C99737DA12E8}" destId="{68F8B417-ABD6-47D8-B3F9-2F3335D721D5}" srcOrd="5" destOrd="0" presId="urn:microsoft.com/office/officeart/2005/8/layout/gear1"/>
    <dgm:cxn modelId="{908466A3-B9EE-4B9F-90C1-3042AFD368EA}" type="presParOf" srcId="{C2483BC8-9A9B-471B-A157-C99737DA12E8}" destId="{1B60D5D8-FD26-4B15-8607-AB106F51D835}" srcOrd="6" destOrd="0" presId="urn:microsoft.com/office/officeart/2005/8/layout/gear1"/>
    <dgm:cxn modelId="{CAD580B3-2DE0-4DF5-93B2-465A14B0AEBE}" type="presParOf" srcId="{C2483BC8-9A9B-471B-A157-C99737DA12E8}" destId="{8AB19E1A-91CD-42EC-9CB7-52624332BB84}" srcOrd="7" destOrd="0" presId="urn:microsoft.com/office/officeart/2005/8/layout/gear1"/>
    <dgm:cxn modelId="{49FB708C-F5E8-43A5-950F-B2BD7AE4C6FB}" type="presParOf" srcId="{C2483BC8-9A9B-471B-A157-C99737DA12E8}" destId="{962F9A48-38CB-4255-9C0D-141BF4E6CE69}" srcOrd="8" destOrd="0" presId="urn:microsoft.com/office/officeart/2005/8/layout/gear1"/>
    <dgm:cxn modelId="{3BD799D8-96D2-4DF3-88F1-C68311A67893}" type="presParOf" srcId="{C2483BC8-9A9B-471B-A157-C99737DA12E8}" destId="{3801760E-6B8F-4C4F-AEE2-ADEA56DAE17D}" srcOrd="9" destOrd="0" presId="urn:microsoft.com/office/officeart/2005/8/layout/gear1"/>
    <dgm:cxn modelId="{44D8FA2A-0C00-47A8-A984-E1F39DDFCBAA}" type="presParOf" srcId="{C2483BC8-9A9B-471B-A157-C99737DA12E8}" destId="{DD52BCA2-E35D-4E7F-9D8A-B55652BAE69F}" srcOrd="10" destOrd="0" presId="urn:microsoft.com/office/officeart/2005/8/layout/gear1"/>
    <dgm:cxn modelId="{5593D78F-0C25-4E40-BC69-F535A00DE4C3}" type="presParOf" srcId="{C2483BC8-9A9B-471B-A157-C99737DA12E8}" destId="{24A48853-CEDB-4833-98AD-856151C2941B}" srcOrd="11" destOrd="0" presId="urn:microsoft.com/office/officeart/2005/8/layout/gear1"/>
    <dgm:cxn modelId="{89D25C66-D363-45B2-ADB0-440F75F4288F}" type="presParOf" srcId="{C2483BC8-9A9B-471B-A157-C99737DA12E8}" destId="{33F3D7E4-6797-42FE-9DF1-91EA0DF2C8B5}" srcOrd="12" destOrd="0" presId="urn:microsoft.com/office/officeart/2005/8/layout/gear1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77045A-268D-49D0-A2AC-2CE780040856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0A6A001-5FA7-42AA-B36A-0DF66A39499D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DOM</a:t>
          </a:r>
          <a:endParaRPr lang="zh-CN" altLang="en-US" dirty="0">
            <a:solidFill>
              <a:schemeClr val="tx1"/>
            </a:solidFill>
          </a:endParaRPr>
        </a:p>
      </dgm:t>
    </dgm:pt>
    <dgm:pt modelId="{3F2B5906-2C70-4318-B968-1E27AD45400F}" type="parTrans" cxnId="{FFABABB4-1B6B-44B9-95B3-4AA27ABDBB82}">
      <dgm:prSet/>
      <dgm:spPr/>
      <dgm:t>
        <a:bodyPr/>
        <a:lstStyle/>
        <a:p>
          <a:endParaRPr lang="zh-CN" altLang="en-US"/>
        </a:p>
      </dgm:t>
    </dgm:pt>
    <dgm:pt modelId="{85595A16-B072-4C6D-A9F8-40DE652D1C6A}" type="sibTrans" cxnId="{FFABABB4-1B6B-44B9-95B3-4AA27ABDBB82}">
      <dgm:prSet/>
      <dgm:spPr/>
      <dgm:t>
        <a:bodyPr/>
        <a:lstStyle/>
        <a:p>
          <a:endParaRPr lang="zh-CN" altLang="en-US"/>
        </a:p>
      </dgm:t>
    </dgm:pt>
    <dgm:pt modelId="{13900B58-2412-43F4-B9DC-A7EACB1C286E}">
      <dgm:prSet phldrT="[文本]"/>
      <dgm:spPr/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Event</a:t>
          </a:r>
          <a:endParaRPr lang="zh-CN" altLang="en-US" dirty="0">
            <a:solidFill>
              <a:schemeClr val="tx1"/>
            </a:solidFill>
          </a:endParaRPr>
        </a:p>
      </dgm:t>
    </dgm:pt>
    <dgm:pt modelId="{F7706FD3-9AC6-4AE9-A435-E9C7EA05BD37}" type="parTrans" cxnId="{3589E7CC-EEDB-40AB-A89F-751AA6B45E32}">
      <dgm:prSet/>
      <dgm:spPr/>
      <dgm:t>
        <a:bodyPr/>
        <a:lstStyle/>
        <a:p>
          <a:endParaRPr lang="zh-CN" altLang="en-US"/>
        </a:p>
      </dgm:t>
    </dgm:pt>
    <dgm:pt modelId="{E3510721-5DFB-4DD9-8D52-C5D6709BB26C}" type="sibTrans" cxnId="{3589E7CC-EEDB-40AB-A89F-751AA6B45E32}">
      <dgm:prSet/>
      <dgm:spPr/>
      <dgm:t>
        <a:bodyPr/>
        <a:lstStyle/>
        <a:p>
          <a:endParaRPr lang="zh-CN" altLang="en-US"/>
        </a:p>
      </dgm:t>
    </dgm:pt>
    <dgm:pt modelId="{295D9038-B3C9-4C79-89D0-FEB9270D4BD1}">
      <dgm:prSet phldrT="[文本]"/>
      <dgm:spPr/>
      <dgm:t>
        <a:bodyPr/>
        <a:lstStyle/>
        <a:p>
          <a:r>
            <a:rPr lang="en-US" altLang="zh-CN" dirty="0" err="1" smtClean="0">
              <a:solidFill>
                <a:schemeClr val="tx1"/>
              </a:solidFill>
            </a:rPr>
            <a:t>Anim</a:t>
          </a:r>
          <a:endParaRPr lang="zh-CN" altLang="en-US" dirty="0">
            <a:solidFill>
              <a:schemeClr val="tx1"/>
            </a:solidFill>
          </a:endParaRPr>
        </a:p>
      </dgm:t>
    </dgm:pt>
    <dgm:pt modelId="{F519BCAF-3ABB-48B3-98F5-7342481DE972}" type="parTrans" cxnId="{A8FF722A-16F5-42C1-A404-18315BDD48C0}">
      <dgm:prSet/>
      <dgm:spPr/>
      <dgm:t>
        <a:bodyPr/>
        <a:lstStyle/>
        <a:p>
          <a:endParaRPr lang="zh-CN" altLang="en-US"/>
        </a:p>
      </dgm:t>
    </dgm:pt>
    <dgm:pt modelId="{CBD87E1E-65B4-496E-8135-4892DB0CCF23}" type="sibTrans" cxnId="{A8FF722A-16F5-42C1-A404-18315BDD48C0}">
      <dgm:prSet/>
      <dgm:spPr/>
      <dgm:t>
        <a:bodyPr/>
        <a:lstStyle/>
        <a:p>
          <a:endParaRPr lang="zh-CN" altLang="en-US"/>
        </a:p>
      </dgm:t>
    </dgm:pt>
    <dgm:pt modelId="{8503742D-0B8B-40F2-8C4C-9215E67072B5}">
      <dgm:prSet phldrT="[文本]"/>
      <dgm:spPr/>
      <dgm:t>
        <a:bodyPr/>
        <a:lstStyle/>
        <a:p>
          <a:r>
            <a:rPr lang="en-US" altLang="zh-CN" dirty="0" smtClean="0"/>
            <a:t>Node</a:t>
          </a:r>
          <a:endParaRPr lang="zh-CN" altLang="en-US" dirty="0"/>
        </a:p>
      </dgm:t>
    </dgm:pt>
    <dgm:pt modelId="{EDCF0E78-624D-4E10-BDAA-803E9C917A4F}" type="parTrans" cxnId="{9A4E4861-A3BD-4111-B9C1-11CDE8191596}">
      <dgm:prSet/>
      <dgm:spPr/>
      <dgm:t>
        <a:bodyPr/>
        <a:lstStyle/>
        <a:p>
          <a:endParaRPr lang="zh-CN" altLang="en-US"/>
        </a:p>
      </dgm:t>
    </dgm:pt>
    <dgm:pt modelId="{1B4C06B7-167D-44BD-B1FA-B433F91F9AB6}" type="sibTrans" cxnId="{9A4E4861-A3BD-4111-B9C1-11CDE8191596}">
      <dgm:prSet/>
      <dgm:spPr/>
      <dgm:t>
        <a:bodyPr/>
        <a:lstStyle/>
        <a:p>
          <a:endParaRPr lang="zh-CN" altLang="en-US"/>
        </a:p>
      </dgm:t>
    </dgm:pt>
    <dgm:pt modelId="{AC961DAE-C6ED-4008-A54B-3DD03284E520}" type="pres">
      <dgm:prSet presAssocID="{D277045A-268D-49D0-A2AC-2CE780040856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0B0E416-1840-43B7-91B4-C55A7E237156}" type="pres">
      <dgm:prSet presAssocID="{D277045A-268D-49D0-A2AC-2CE780040856}" presName="ellipse" presStyleLbl="trBgShp" presStyleIdx="0" presStyleCnt="1"/>
      <dgm:spPr/>
    </dgm:pt>
    <dgm:pt modelId="{804129B4-F531-4917-BD7F-B3284E888BCD}" type="pres">
      <dgm:prSet presAssocID="{D277045A-268D-49D0-A2AC-2CE780040856}" presName="arrow1" presStyleLbl="fgShp" presStyleIdx="0" presStyleCnt="1"/>
      <dgm:spPr/>
    </dgm:pt>
    <dgm:pt modelId="{F22E7CDD-59C1-4569-87D0-9628005C0B1E}" type="pres">
      <dgm:prSet presAssocID="{D277045A-268D-49D0-A2AC-2CE780040856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C7149D-0F5F-4190-BEE3-D2DDEC137310}" type="pres">
      <dgm:prSet presAssocID="{13900B58-2412-43F4-B9DC-A7EACB1C286E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250DB8-DE8B-4D7C-8651-8A2F4B1525C8}" type="pres">
      <dgm:prSet presAssocID="{295D9038-B3C9-4C79-89D0-FEB9270D4BD1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0F2093-4FE4-4450-9A81-746E71E8EDFD}" type="pres">
      <dgm:prSet presAssocID="{8503742D-0B8B-40F2-8C4C-9215E67072B5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DB6A75-4C68-4E18-9437-682DEAA45AB3}" type="pres">
      <dgm:prSet presAssocID="{D277045A-268D-49D0-A2AC-2CE780040856}" presName="funnel" presStyleLbl="trAlignAcc1" presStyleIdx="0" presStyleCnt="1" custLinFactNeighborX="-28" custLinFactNeighborY="3917"/>
      <dgm:spPr/>
    </dgm:pt>
  </dgm:ptLst>
  <dgm:cxnLst>
    <dgm:cxn modelId="{5250E00E-E547-46E3-8923-7FA917CE7B1D}" type="presOf" srcId="{13900B58-2412-43F4-B9DC-A7EACB1C286E}" destId="{A4250DB8-DE8B-4D7C-8651-8A2F4B1525C8}" srcOrd="0" destOrd="0" presId="urn:microsoft.com/office/officeart/2005/8/layout/funnel1"/>
    <dgm:cxn modelId="{854979FB-94FF-40AD-A0D7-C00C5D1F7599}" type="presOf" srcId="{8503742D-0B8B-40F2-8C4C-9215E67072B5}" destId="{F22E7CDD-59C1-4569-87D0-9628005C0B1E}" srcOrd="0" destOrd="0" presId="urn:microsoft.com/office/officeart/2005/8/layout/funnel1"/>
    <dgm:cxn modelId="{FFABABB4-1B6B-44B9-95B3-4AA27ABDBB82}" srcId="{D277045A-268D-49D0-A2AC-2CE780040856}" destId="{80A6A001-5FA7-42AA-B36A-0DF66A39499D}" srcOrd="0" destOrd="0" parTransId="{3F2B5906-2C70-4318-B968-1E27AD45400F}" sibTransId="{85595A16-B072-4C6D-A9F8-40DE652D1C6A}"/>
    <dgm:cxn modelId="{A8FF722A-16F5-42C1-A404-18315BDD48C0}" srcId="{D277045A-268D-49D0-A2AC-2CE780040856}" destId="{295D9038-B3C9-4C79-89D0-FEB9270D4BD1}" srcOrd="2" destOrd="0" parTransId="{F519BCAF-3ABB-48B3-98F5-7342481DE972}" sibTransId="{CBD87E1E-65B4-496E-8135-4892DB0CCF23}"/>
    <dgm:cxn modelId="{8E8E2F65-44E5-4215-9D4A-C106A9AE2E56}" type="presOf" srcId="{295D9038-B3C9-4C79-89D0-FEB9270D4BD1}" destId="{A5C7149D-0F5F-4190-BEE3-D2DDEC137310}" srcOrd="0" destOrd="0" presId="urn:microsoft.com/office/officeart/2005/8/layout/funnel1"/>
    <dgm:cxn modelId="{C97EAF28-D0B4-4B20-A7D7-FB1EEF505355}" type="presOf" srcId="{D277045A-268D-49D0-A2AC-2CE780040856}" destId="{AC961DAE-C6ED-4008-A54B-3DD03284E520}" srcOrd="0" destOrd="0" presId="urn:microsoft.com/office/officeart/2005/8/layout/funnel1"/>
    <dgm:cxn modelId="{3589E7CC-EEDB-40AB-A89F-751AA6B45E32}" srcId="{D277045A-268D-49D0-A2AC-2CE780040856}" destId="{13900B58-2412-43F4-B9DC-A7EACB1C286E}" srcOrd="1" destOrd="0" parTransId="{F7706FD3-9AC6-4AE9-A435-E9C7EA05BD37}" sibTransId="{E3510721-5DFB-4DD9-8D52-C5D6709BB26C}"/>
    <dgm:cxn modelId="{2F439FF6-CF38-4E32-B8CE-D4A71D823586}" type="presOf" srcId="{80A6A001-5FA7-42AA-B36A-0DF66A39499D}" destId="{710F2093-4FE4-4450-9A81-746E71E8EDFD}" srcOrd="0" destOrd="0" presId="urn:microsoft.com/office/officeart/2005/8/layout/funnel1"/>
    <dgm:cxn modelId="{9A4E4861-A3BD-4111-B9C1-11CDE8191596}" srcId="{D277045A-268D-49D0-A2AC-2CE780040856}" destId="{8503742D-0B8B-40F2-8C4C-9215E67072B5}" srcOrd="3" destOrd="0" parTransId="{EDCF0E78-624D-4E10-BDAA-803E9C917A4F}" sibTransId="{1B4C06B7-167D-44BD-B1FA-B433F91F9AB6}"/>
    <dgm:cxn modelId="{35542822-F5B8-4FF7-A100-2443FD8DF8A4}" type="presParOf" srcId="{AC961DAE-C6ED-4008-A54B-3DD03284E520}" destId="{20B0E416-1840-43B7-91B4-C55A7E237156}" srcOrd="0" destOrd="0" presId="urn:microsoft.com/office/officeart/2005/8/layout/funnel1"/>
    <dgm:cxn modelId="{B559A92B-8EAF-4353-82B8-D329A048A722}" type="presParOf" srcId="{AC961DAE-C6ED-4008-A54B-3DD03284E520}" destId="{804129B4-F531-4917-BD7F-B3284E888BCD}" srcOrd="1" destOrd="0" presId="urn:microsoft.com/office/officeart/2005/8/layout/funnel1"/>
    <dgm:cxn modelId="{403CA066-AB42-4A69-B838-4F755676E31F}" type="presParOf" srcId="{AC961DAE-C6ED-4008-A54B-3DD03284E520}" destId="{F22E7CDD-59C1-4569-87D0-9628005C0B1E}" srcOrd="2" destOrd="0" presId="urn:microsoft.com/office/officeart/2005/8/layout/funnel1"/>
    <dgm:cxn modelId="{2652857E-C2C7-4BCE-BA6F-3DB2244176A6}" type="presParOf" srcId="{AC961DAE-C6ED-4008-A54B-3DD03284E520}" destId="{A5C7149D-0F5F-4190-BEE3-D2DDEC137310}" srcOrd="3" destOrd="0" presId="urn:microsoft.com/office/officeart/2005/8/layout/funnel1"/>
    <dgm:cxn modelId="{76492463-FEC9-41D3-BDF6-EE7A3534BCEB}" type="presParOf" srcId="{AC961DAE-C6ED-4008-A54B-3DD03284E520}" destId="{A4250DB8-DE8B-4D7C-8651-8A2F4B1525C8}" srcOrd="4" destOrd="0" presId="urn:microsoft.com/office/officeart/2005/8/layout/funnel1"/>
    <dgm:cxn modelId="{711E92DB-0C78-4EB3-BB26-C0E8CC977D74}" type="presParOf" srcId="{AC961DAE-C6ED-4008-A54B-3DD03284E520}" destId="{710F2093-4FE4-4450-9A81-746E71E8EDFD}" srcOrd="5" destOrd="0" presId="urn:microsoft.com/office/officeart/2005/8/layout/funnel1"/>
    <dgm:cxn modelId="{8DC55E0C-C815-4F6E-8DAE-2DE61E8EF231}" type="presParOf" srcId="{AC961DAE-C6ED-4008-A54B-3DD03284E520}" destId="{CBDB6A75-4C68-4E18-9437-682DEAA45AB3}" srcOrd="6" destOrd="0" presId="urn:microsoft.com/office/officeart/2005/8/layout/funnel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CABD395-FB24-4A32-8D33-BB36D574EEEC}" type="datetimeFigureOut">
              <a:rPr lang="zh-CN" altLang="en-US"/>
              <a:pPr>
                <a:defRPr/>
              </a:pPr>
              <a:t>2012/3/2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C1BC654-7A8D-4706-A278-509ABABCC9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x/lab/mem-leak/116_with_anim.html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过去，现在与将来</a:t>
            </a:r>
            <a:endParaRPr lang="en-US" altLang="zh-CN" dirty="0" smtClean="0"/>
          </a:p>
          <a:p>
            <a:r>
              <a:rPr lang="zh-CN" altLang="en-US" dirty="0" smtClean="0"/>
              <a:t>着重强调现在的 </a:t>
            </a:r>
            <a:r>
              <a:rPr lang="en-US" altLang="zh-CN" dirty="0" smtClean="0"/>
              <a:t>1.2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版本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坚韧的种子</a:t>
            </a:r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4A11626-E5BA-4B69-A996-1B6BD1484E9D}" type="slidenum">
              <a:rPr lang="zh-CN" altLang="en-US" smtClean="0"/>
              <a:pPr/>
              <a:t>24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config </a:t>
            </a:r>
            <a:r>
              <a:rPr lang="zh-CN" altLang="en-US" smtClean="0"/>
              <a:t>方法为总的配置入口</a:t>
            </a:r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5B8580E-BD25-4F14-81FE-C3E25A89E634}" type="slidenum">
              <a:rPr lang="zh-CN" altLang="en-US" smtClean="0"/>
              <a:pPr/>
              <a:t>25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管理一批模块的集合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合并一批互相依赖模块来减少 </a:t>
            </a:r>
            <a:r>
              <a:rPr lang="en-US" altLang="zh-CN" dirty="0" smtClean="0"/>
              <a:t>http </a:t>
            </a:r>
            <a:r>
              <a:rPr lang="zh-CN" altLang="en-US" dirty="0" smtClean="0"/>
              <a:t>链接数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一个初步的感觉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完善的兼容性</a:t>
            </a:r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50148D-70D8-40CD-9CB0-00F35D293AF2}" type="slidenum">
              <a:rPr lang="zh-CN" altLang="en-US" smtClean="0"/>
              <a:pPr/>
              <a:t>36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新增的 </a:t>
            </a:r>
            <a:r>
              <a:rPr lang="en-US" altLang="zh-CN" dirty="0" smtClean="0"/>
              <a:t>feature , context </a:t>
            </a:r>
            <a:r>
              <a:rPr lang="zh-CN" altLang="en-US" dirty="0" smtClean="0"/>
              <a:t>也可以是类选择器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统一</a:t>
            </a:r>
          </a:p>
        </p:txBody>
      </p:sp>
      <p:sp>
        <p:nvSpPr>
          <p:cNvPr id="614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FBE5BC9-0954-4D1C-A4A9-F1F10E134BF5}" type="slidenum">
              <a:rPr lang="zh-CN" altLang="en-US" smtClean="0"/>
              <a:pPr/>
              <a:t>38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如果不用冒泡的话得注册很多次事件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利用冒泡使用委托后则只需注册一次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去年 </a:t>
            </a:r>
            <a:r>
              <a:rPr lang="en-US" altLang="zh-CN" dirty="0" smtClean="0"/>
              <a:t>1.2 </a:t>
            </a:r>
            <a:r>
              <a:rPr lang="zh-CN" altLang="en-US" dirty="0" smtClean="0"/>
              <a:t>稳定版发布后一直没有作介绍，这次也是对去年 </a:t>
            </a:r>
            <a:r>
              <a:rPr lang="en-US" altLang="zh-CN" dirty="0" smtClean="0"/>
              <a:t>1.2 </a:t>
            </a:r>
            <a:r>
              <a:rPr lang="zh-CN" altLang="en-US" dirty="0" smtClean="0"/>
              <a:t>稳定版发布的一个总结吧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KISSY </a:t>
            </a:r>
            <a:r>
              <a:rPr lang="zh-CN" altLang="en-US" dirty="0" smtClean="0"/>
              <a:t>的目的？</a:t>
            </a:r>
            <a:endParaRPr lang="en-US" altLang="zh-CN" dirty="0" smtClean="0"/>
          </a:p>
          <a:p>
            <a:r>
              <a:rPr lang="zh-CN" altLang="en-US" dirty="0" smtClean="0"/>
              <a:t>整洁与高效</a:t>
            </a:r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6ABF57-0750-47E5-8F8D-328906F00DBA}" type="slidenum">
              <a:rPr lang="zh-CN" altLang="en-US" smtClean="0"/>
              <a:pPr/>
              <a:t>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设置容器对象后，则只需要在容器上注册一次，当然需要设置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bubble </a:t>
            </a:r>
            <a:r>
              <a:rPr lang="zh-CN" altLang="en-US" baseline="0" dirty="0" smtClean="0"/>
              <a:t>属性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虚拟的 </a:t>
            </a:r>
            <a:r>
              <a:rPr lang="en-US" altLang="zh-CN" dirty="0" err="1" smtClean="0"/>
              <a:t>valuechange</a:t>
            </a:r>
            <a:r>
              <a:rPr lang="en-US" altLang="zh-CN" dirty="0" smtClean="0"/>
              <a:t> </a:t>
            </a:r>
            <a:r>
              <a:rPr lang="zh-CN" altLang="en-US" dirty="0" smtClean="0"/>
              <a:t>事件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还是叫 </a:t>
            </a:r>
            <a:r>
              <a:rPr lang="en-US" altLang="zh-CN" dirty="0" err="1" smtClean="0"/>
              <a:t>io</a:t>
            </a:r>
            <a:r>
              <a:rPr lang="en-US" altLang="zh-CN" dirty="0" smtClean="0"/>
              <a:t> </a:t>
            </a:r>
            <a:r>
              <a:rPr lang="zh-CN" altLang="en-US" dirty="0" smtClean="0"/>
              <a:t>好像，因为它就像这个最贵的瑞士军刀，小巧又全面</a:t>
            </a:r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C6C3744-7E34-4101-927D-20523FCFECFA}" type="slidenum">
              <a:rPr lang="zh-CN" altLang="en-US" smtClean="0"/>
              <a:pPr/>
              <a:t>49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要求服务器返回 </a:t>
            </a:r>
            <a:r>
              <a:rPr lang="en-US" altLang="zh-CN" smtClean="0"/>
              <a:t>html</a:t>
            </a:r>
            <a:endParaRPr lang="zh-CN" altLang="en-US" smtClean="0"/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DAFCC0D-270E-4A93-9367-AA4EA32AA735}" type="slidenum">
              <a:rPr lang="zh-CN" altLang="en-US" smtClean="0"/>
              <a:pPr/>
              <a:t>52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自动序列化</a:t>
            </a:r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CD803EF-FE9A-4BFD-AF85-A89350E319D2}" type="slidenum">
              <a:rPr lang="zh-CN" altLang="en-US" smtClean="0"/>
              <a:pPr/>
              <a:t>53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从物理内存上，动画效果的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存在内存泄露，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1.16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kissy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框架上最差，增加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5.4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兆，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kissy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框架次之。</a:t>
            </a:r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从虚拟内存上，动画效果的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存在严重的内存泄露，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1.16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kissy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框架上最差，增加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197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兆，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kissy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框架次之，增加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2.6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兆。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增长方面，</a:t>
            </a:r>
            <a:r>
              <a:rPr lang="en-US" sz="120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116_with_anim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消耗最高，有明显的上升趋势。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简单易用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作为一个稳固的地基而存在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进行了大幅增强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enhancement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77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Kissy </a:t>
            </a:r>
            <a:r>
              <a:rPr lang="zh-CN" altLang="en-US" dirty="0" smtClean="0"/>
              <a:t>的发展分为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4 </a:t>
            </a:r>
            <a:r>
              <a:rPr lang="zh-CN" altLang="en-US" baseline="0" dirty="0" smtClean="0"/>
              <a:t>个阶段，前三个阶段都是半年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新增 </a:t>
            </a:r>
            <a:r>
              <a:rPr lang="en-US" altLang="zh-CN" dirty="0" smtClean="0"/>
              <a:t>resizable </a:t>
            </a:r>
            <a:r>
              <a:rPr lang="zh-CN" altLang="en-US" dirty="0" smtClean="0"/>
              <a:t>组件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79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适合于宽度固定，列数不固定的场景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81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Model ,collection : </a:t>
            </a:r>
            <a:r>
              <a:rPr lang="zh-CN" altLang="en-US" dirty="0" smtClean="0"/>
              <a:t>状态，数据管理</a:t>
            </a:r>
            <a:endParaRPr lang="en-US" altLang="zh-CN" dirty="0" smtClean="0"/>
          </a:p>
          <a:p>
            <a:r>
              <a:rPr lang="en-US" altLang="zh-CN" dirty="0" smtClean="0"/>
              <a:t>View </a:t>
            </a:r>
            <a:r>
              <a:rPr lang="zh-CN" altLang="en-US" dirty="0" smtClean="0"/>
              <a:t>： 展示层，事件处理</a:t>
            </a:r>
            <a:endParaRPr lang="en-US" altLang="zh-CN" dirty="0" smtClean="0"/>
          </a:p>
          <a:p>
            <a:r>
              <a:rPr lang="en-US" altLang="zh-CN" dirty="0" smtClean="0"/>
              <a:t>Router</a:t>
            </a:r>
            <a:r>
              <a:rPr lang="zh-CN" altLang="en-US" dirty="0" smtClean="0"/>
              <a:t>：页面逻辑跳转管理</a:t>
            </a:r>
            <a:endParaRPr lang="en-US" altLang="zh-CN" dirty="0" smtClean="0"/>
          </a:p>
          <a:p>
            <a:r>
              <a:rPr lang="en-US" altLang="zh-CN" dirty="0" smtClean="0"/>
              <a:t>Sync</a:t>
            </a:r>
            <a:r>
              <a:rPr lang="zh-CN" altLang="en-US" dirty="0" smtClean="0"/>
              <a:t>：服务器端交互控制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82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流畅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84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后面的组件都具备一些统一的接口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85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典型属性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89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年末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94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Gallery </a:t>
            </a:r>
            <a:r>
              <a:rPr lang="zh-CN" altLang="en-US" dirty="0" smtClean="0"/>
              <a:t>实际上一个包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95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一些例子，表示感谢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96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年中评出前三名进行奖励！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106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人可能都是怀旧的，其实我是挺怀念 </a:t>
            </a:r>
            <a:r>
              <a:rPr lang="en-US" altLang="zh-CN" smtClean="0"/>
              <a:t>kissy </a:t>
            </a:r>
            <a:r>
              <a:rPr lang="zh-CN" altLang="en-US" smtClean="0"/>
              <a:t>的昨天的</a:t>
            </a: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094CB89-DFBA-45B6-9859-ADC687B822A9}" type="slidenum">
              <a:rPr lang="zh-CN" altLang="en-US" smtClean="0"/>
              <a:pPr/>
              <a:t>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加强自动加载与按需加载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112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需要大家的帮助，鼓励提交 </a:t>
            </a:r>
            <a:r>
              <a:rPr lang="en-US" altLang="zh-CN" dirty="0" smtClean="0"/>
              <a:t>bug </a:t>
            </a:r>
            <a:r>
              <a:rPr lang="zh-CN" altLang="en-US" dirty="0" smtClean="0"/>
              <a:t>，按照格式，符合规范，给出最小 </a:t>
            </a:r>
            <a:r>
              <a:rPr lang="en-US" altLang="zh-CN" dirty="0" smtClean="0"/>
              <a:t>demo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115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现有组件的一些完善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119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今天：</a:t>
            </a:r>
            <a:endParaRPr lang="en-US" altLang="zh-CN" smtClean="0"/>
          </a:p>
          <a:p>
            <a:r>
              <a:rPr lang="zh-CN" altLang="en-US" smtClean="0"/>
              <a:t>着重模块化</a:t>
            </a:r>
            <a:endParaRPr lang="en-US" altLang="zh-CN" smtClean="0"/>
          </a:p>
          <a:p>
            <a:r>
              <a:rPr lang="zh-CN" altLang="en-US" smtClean="0"/>
              <a:t>侧重层次性 </a:t>
            </a:r>
            <a:r>
              <a:rPr lang="en-US" altLang="zh-CN" smtClean="0"/>
              <a:t>seed core component gallery</a:t>
            </a:r>
            <a:endParaRPr lang="zh-CN" altLang="en-US" smtClean="0"/>
          </a:p>
        </p:txBody>
      </p:sp>
      <p:sp>
        <p:nvSpPr>
          <p:cNvPr id="655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943F4D3-AE6C-4C65-907E-79D026DF78FF}" type="slidenum">
              <a:rPr lang="zh-CN" altLang="en-US" smtClean="0"/>
              <a:pPr/>
              <a:t>127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现在用的话估计会被骂，只能和 </a:t>
            </a:r>
            <a:r>
              <a:rPr lang="en-US" altLang="zh-CN" dirty="0" smtClean="0"/>
              <a:t>yui2 </a:t>
            </a:r>
            <a:r>
              <a:rPr lang="zh-CN" altLang="en-US" dirty="0" smtClean="0"/>
              <a:t>配合使用</a:t>
            </a:r>
            <a:endParaRPr lang="en-US" altLang="zh-CN" dirty="0" smtClean="0"/>
          </a:p>
          <a:p>
            <a:r>
              <a:rPr lang="zh-CN" altLang="en-US" dirty="0" smtClean="0"/>
              <a:t>只能支撑一些基础组件</a:t>
            </a:r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9F5944A-BE1B-483F-A97E-2A24E9EB3ADA}" type="slidenum">
              <a:rPr lang="zh-CN" altLang="en-US" smtClean="0"/>
              <a:pPr/>
              <a:t>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不考虑兼容性的重构成为 </a:t>
            </a:r>
            <a:r>
              <a:rPr lang="en-US" altLang="zh-CN" smtClean="0"/>
              <a:t>seajs</a:t>
            </a:r>
          </a:p>
          <a:p>
            <a:r>
              <a:rPr lang="zh-CN" altLang="en-US" smtClean="0"/>
              <a:t>勉强取代 </a:t>
            </a:r>
            <a:r>
              <a:rPr lang="en-US" altLang="zh-CN" smtClean="0"/>
              <a:t>YUI2</a:t>
            </a:r>
          </a:p>
          <a:p>
            <a:pPr lvl="1"/>
            <a:r>
              <a:rPr lang="en-US" altLang="zh-CN" smtClean="0"/>
              <a:t>Detail </a:t>
            </a:r>
            <a:r>
              <a:rPr lang="zh-CN" altLang="en-US" smtClean="0"/>
              <a:t>实践：</a:t>
            </a:r>
            <a:r>
              <a:rPr lang="en-US" altLang="zh-CN" smtClean="0"/>
              <a:t>item.taobao.com</a:t>
            </a:r>
          </a:p>
          <a:p>
            <a:pPr lvl="1"/>
            <a:r>
              <a:rPr lang="zh-CN" altLang="en-US" smtClean="0"/>
              <a:t>首页实践：</a:t>
            </a:r>
            <a:r>
              <a:rPr lang="en-US" altLang="zh-CN" smtClean="0"/>
              <a:t>www.taobao.com</a:t>
            </a: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D40A2BC-D203-44B5-B7B9-A2C52D19ACB3}" type="slidenum">
              <a:rPr lang="zh-CN" altLang="en-US" smtClean="0"/>
              <a:pPr/>
              <a:t>13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非 </a:t>
            </a:r>
            <a:r>
              <a:rPr lang="en-US" altLang="zh-CN" dirty="0" err="1" smtClean="0"/>
              <a:t>ui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的组件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不少思想与组件都来源于大家，更加开放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1BC654-7A8D-4706-A278-509ABABCC93D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AB9DAD8-ACB9-4617-BD2C-EAF172C2FCB1}" type="slidenum">
              <a:rPr lang="zh-CN" altLang="en-US" smtClean="0"/>
              <a:pPr/>
              <a:t>22</a:t>
            </a:fld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5A15B-EB06-4E08-A87B-CF130800F7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6309E1-3E24-455E-BDF9-3F7E8BE5D0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FC89BA-D64C-4A09-88D5-1652F5EB49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DA27D8-3B89-4B82-A182-76D58373D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924D84-950D-4C3E-B551-862CB05E4C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35E31-5AAC-47BC-9BAB-FC90FE5187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63FB2-9F05-4CCB-80D2-307CD19C19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A4A294-57E2-4FB4-B009-301089EF6A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B4C74C-1BC1-4913-BD9E-9C5885F4C1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9E7BE1-6FF2-4B55-BAD7-088667381B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1BA1C-F2A0-48C7-93BD-400B1234FD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DFD9EED5-F7EE-4961-ABE7-87073DB38F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8"/>
          <p:cNvSpPr>
            <a:spLocks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01A01E3E-CBE0-4B4D-B207-20DDC8FEC42C}" type="slidenum">
              <a:rPr lang="en-US" altLang="zh-CN" sz="1400"/>
              <a:pPr algn="r"/>
              <a:t>1</a:t>
            </a:fld>
            <a:endParaRPr lang="en-US" altLang="zh-CN" sz="1400"/>
          </a:p>
        </p:txBody>
      </p:sp>
      <p:sp>
        <p:nvSpPr>
          <p:cNvPr id="2051" name="Rectangle 9"/>
          <p:cNvSpPr>
            <a:spLocks noChangeArrowheads="1"/>
          </p:cNvSpPr>
          <p:nvPr/>
        </p:nvSpPr>
        <p:spPr bwMode="auto">
          <a:xfrm>
            <a:off x="457200" y="1828800"/>
            <a:ext cx="8229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400">
                <a:solidFill>
                  <a:schemeClr val="bg1"/>
                </a:solidFill>
                <a:ea typeface="黑体" pitchFamily="2" charset="-122"/>
              </a:rPr>
              <a:t>              的昨天、今天与明天</a:t>
            </a:r>
            <a:endParaRPr lang="en-US" altLang="zh-CN" sz="4400">
              <a:solidFill>
                <a:schemeClr val="bg1"/>
              </a:solidFill>
              <a:ea typeface="黑体" pitchFamily="2" charset="-122"/>
            </a:endParaRPr>
          </a:p>
          <a:p>
            <a:pPr algn="ctr"/>
            <a:endParaRPr lang="en-US" altLang="zh-CN" sz="4400">
              <a:solidFill>
                <a:schemeClr val="bg1"/>
              </a:solidFill>
              <a:ea typeface="黑体" pitchFamily="2" charset="-122"/>
            </a:endParaRPr>
          </a:p>
          <a:p>
            <a:pPr algn="r"/>
            <a:r>
              <a:rPr lang="en-US" altLang="zh-CN" sz="4400">
                <a:solidFill>
                  <a:schemeClr val="bg1"/>
                </a:solidFill>
                <a:ea typeface="黑体" pitchFamily="2" charset="-122"/>
              </a:rPr>
              <a:t>					</a:t>
            </a:r>
            <a:r>
              <a:rPr lang="zh-CN" altLang="en-US" sz="2400">
                <a:solidFill>
                  <a:schemeClr val="bg1"/>
                </a:solidFill>
                <a:ea typeface="黑体" pitchFamily="2" charset="-122"/>
              </a:rPr>
              <a:t>承玉</a:t>
            </a:r>
            <a:endParaRPr lang="en-US" altLang="zh-CN" sz="2400">
              <a:solidFill>
                <a:schemeClr val="bg1"/>
              </a:solidFill>
              <a:ea typeface="黑体" pitchFamily="2" charset="-122"/>
            </a:endParaRPr>
          </a:p>
          <a:p>
            <a:pPr algn="r"/>
            <a:r>
              <a:rPr lang="en-US" altLang="zh-CN" sz="2400">
                <a:solidFill>
                  <a:schemeClr val="bg1"/>
                </a:solidFill>
                <a:ea typeface="黑体" pitchFamily="2" charset="-122"/>
              </a:rPr>
              <a:t>yiminghe@gmail.com</a:t>
            </a:r>
          </a:p>
        </p:txBody>
      </p:sp>
      <p:sp>
        <p:nvSpPr>
          <p:cNvPr id="2052" name="Rectangle 11"/>
          <p:cNvSpPr>
            <a:spLocks noChangeArrowheads="1"/>
          </p:cNvSpPr>
          <p:nvPr/>
        </p:nvSpPr>
        <p:spPr bwMode="auto">
          <a:xfrm>
            <a:off x="3581400" y="3048000"/>
            <a:ext cx="4876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53" name="Rectangle 12"/>
          <p:cNvSpPr>
            <a:spLocks noChangeArrowheads="1"/>
          </p:cNvSpPr>
          <p:nvPr/>
        </p:nvSpPr>
        <p:spPr bwMode="auto">
          <a:xfrm>
            <a:off x="3581400" y="3581400"/>
            <a:ext cx="4876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054" name="Picture 7" descr="http://docs.kissyui.com/kissy-dpl/base/assets/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1905000"/>
            <a:ext cx="12858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suggest</a:t>
            </a:r>
            <a:endParaRPr lang="zh-CN" altLang="en-US" smtClean="0"/>
          </a:p>
        </p:txBody>
      </p:sp>
      <p:pic>
        <p:nvPicPr>
          <p:cNvPr id="1024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743200"/>
            <a:ext cx="466407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kscroll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gallery/</a:t>
            </a:r>
            <a:r>
              <a:rPr lang="en-US" altLang="zh-CN" dirty="0" err="1" smtClean="0"/>
              <a:t>kscroll</a:t>
            </a:r>
            <a:r>
              <a:rPr lang="en-US" altLang="zh-CN" dirty="0" smtClean="0"/>
              <a:t>/1.0</a:t>
            </a:r>
          </a:p>
          <a:p>
            <a:pPr lvl="1"/>
            <a:r>
              <a:rPr lang="zh-CN" altLang="en-US" dirty="0" smtClean="0"/>
              <a:t>常胤</a:t>
            </a:r>
            <a:endParaRPr lang="zh-CN" alt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0" y="2133600"/>
            <a:ext cx="1019175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huabao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Gallery/</a:t>
            </a:r>
            <a:r>
              <a:rPr lang="en-US" altLang="zh-CN" dirty="0" err="1" smtClean="0"/>
              <a:t>huabao</a:t>
            </a:r>
            <a:r>
              <a:rPr lang="en-US" altLang="zh-CN" dirty="0" smtClean="0"/>
              <a:t>/1.0/</a:t>
            </a:r>
          </a:p>
          <a:p>
            <a:pPr lvl="1"/>
            <a:r>
              <a:rPr lang="zh-CN" altLang="en-US" dirty="0" smtClean="0"/>
              <a:t>法海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2819400"/>
            <a:ext cx="5257800" cy="3521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Countdown</a:t>
            </a:r>
          </a:p>
          <a:p>
            <a:pPr lvl="1"/>
            <a:r>
              <a:rPr lang="en-US" altLang="zh-CN" dirty="0" smtClean="0"/>
              <a:t>gallery/countdown/1.0</a:t>
            </a:r>
          </a:p>
          <a:p>
            <a:pPr lvl="1"/>
            <a:r>
              <a:rPr lang="zh-CN" altLang="en-US" dirty="0" smtClean="0"/>
              <a:t>基德</a:t>
            </a:r>
            <a:endParaRPr lang="zh-CN" alt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3352800"/>
            <a:ext cx="391051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Reflection</a:t>
            </a:r>
          </a:p>
          <a:p>
            <a:pPr lvl="1"/>
            <a:r>
              <a:rPr lang="en-US" altLang="zh-CN" dirty="0" smtClean="0"/>
              <a:t>gallery/reflection/1.0</a:t>
            </a:r>
          </a:p>
          <a:p>
            <a:pPr lvl="1"/>
            <a:r>
              <a:rPr lang="zh-CN" altLang="en-US" dirty="0" smtClean="0"/>
              <a:t>元泉</a:t>
            </a:r>
            <a:endParaRPr lang="zh-CN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0" y="2743200"/>
            <a:ext cx="4214611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image-tagging</a:t>
            </a:r>
          </a:p>
          <a:p>
            <a:pPr lvl="1"/>
            <a:r>
              <a:rPr lang="en-US" altLang="zh-CN" dirty="0" smtClean="0"/>
              <a:t>gallery/</a:t>
            </a:r>
            <a:r>
              <a:rPr lang="en-US" dirty="0" smtClean="0"/>
              <a:t>image-tagging/1.0</a:t>
            </a:r>
          </a:p>
          <a:p>
            <a:pPr lvl="1"/>
            <a:r>
              <a:rPr lang="zh-CN" altLang="en-US" dirty="0" smtClean="0"/>
              <a:t>乔福</a:t>
            </a:r>
            <a:endParaRPr lang="zh-CN" alt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3352800"/>
            <a:ext cx="600075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more</a:t>
            </a:r>
          </a:p>
          <a:p>
            <a:pPr lvl="1"/>
            <a:r>
              <a:rPr lang="en-US" altLang="zh-CN" dirty="0" smtClean="0"/>
              <a:t>Selectable</a:t>
            </a:r>
          </a:p>
          <a:p>
            <a:pPr lvl="1"/>
            <a:r>
              <a:rPr lang="en-US" altLang="zh-CN" dirty="0" smtClean="0"/>
              <a:t>Spotlight</a:t>
            </a:r>
          </a:p>
          <a:p>
            <a:pPr lvl="1"/>
            <a:r>
              <a:rPr lang="en-US" altLang="zh-CN" dirty="0" smtClean="0"/>
              <a:t>Pagination</a:t>
            </a:r>
          </a:p>
          <a:p>
            <a:pPr lvl="1"/>
            <a:r>
              <a:rPr lang="en-US" altLang="zh-CN" dirty="0" smtClean="0"/>
              <a:t>Magnifier</a:t>
            </a:r>
          </a:p>
          <a:p>
            <a:pPr lvl="1"/>
            <a:r>
              <a:rPr lang="en-US" altLang="zh-CN" dirty="0" smtClean="0"/>
              <a:t>…..</a:t>
            </a:r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25</a:t>
            </a:r>
            <a:endParaRPr lang="zh-CN" altLang="en-US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 descr="participation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5000" y="2438400"/>
            <a:ext cx="4876800" cy="3626338"/>
          </a:xfrm>
        </p:spPr>
      </p:pic>
      <p:sp>
        <p:nvSpPr>
          <p:cNvPr id="5" name="TextBox 4"/>
          <p:cNvSpPr txBox="1"/>
          <p:nvPr/>
        </p:nvSpPr>
        <p:spPr>
          <a:xfrm>
            <a:off x="1524000" y="16764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Look forward to your participation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pPr algn="ctr">
              <a:buNone/>
            </a:pPr>
            <a:r>
              <a:rPr lang="en-US" altLang="zh-CN" sz="8800" dirty="0" smtClean="0"/>
              <a:t>Sub project</a:t>
            </a:r>
            <a:endParaRPr lang="zh-CN" altLang="en-US" sz="8800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Sub project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Kissy-tools : </a:t>
            </a:r>
            <a:r>
              <a:rPr lang="zh-CN" altLang="en-US" dirty="0" smtClean="0"/>
              <a:t>工具集合</a:t>
            </a:r>
            <a:endParaRPr lang="en-US" altLang="zh-CN" dirty="0" smtClean="0"/>
          </a:p>
          <a:p>
            <a:r>
              <a:rPr lang="en-US" altLang="zh-CN" dirty="0" smtClean="0"/>
              <a:t>Kissy-</a:t>
            </a:r>
            <a:r>
              <a:rPr lang="en-US" altLang="zh-CN" dirty="0" err="1" smtClean="0"/>
              <a:t>util</a:t>
            </a:r>
            <a:r>
              <a:rPr lang="en-US" altLang="zh-CN" dirty="0" smtClean="0"/>
              <a:t> : </a:t>
            </a:r>
            <a:r>
              <a:rPr lang="zh-CN" altLang="en-US" dirty="0" smtClean="0"/>
              <a:t>代码片段</a:t>
            </a:r>
            <a:endParaRPr lang="en-US" altLang="zh-CN" dirty="0" smtClean="0"/>
          </a:p>
          <a:p>
            <a:r>
              <a:rPr lang="en-US" altLang="zh-CN" dirty="0" smtClean="0"/>
              <a:t>Kissy-</a:t>
            </a:r>
            <a:r>
              <a:rPr lang="en-US" altLang="zh-CN" dirty="0" err="1" smtClean="0"/>
              <a:t>dpl</a:t>
            </a:r>
            <a:r>
              <a:rPr lang="en-US" altLang="zh-CN" dirty="0" smtClean="0"/>
              <a:t> : </a:t>
            </a:r>
            <a:r>
              <a:rPr lang="zh-CN" altLang="en-US" dirty="0" smtClean="0"/>
              <a:t>设计模式规范库</a:t>
            </a:r>
            <a:endParaRPr lang="en-US" altLang="zh-CN" dirty="0" smtClean="0"/>
          </a:p>
          <a:p>
            <a:r>
              <a:rPr lang="en-US" altLang="zh-CN" dirty="0" smtClean="0"/>
              <a:t>Kissy-</a:t>
            </a:r>
            <a:r>
              <a:rPr lang="en-US" altLang="zh-CN" dirty="0" err="1" smtClean="0"/>
              <a:t>ajbridge</a:t>
            </a:r>
            <a:r>
              <a:rPr lang="en-US" altLang="zh-CN" dirty="0" smtClean="0"/>
              <a:t> : as-</a:t>
            </a:r>
            <a:r>
              <a:rPr lang="en-US" altLang="zh-CN" dirty="0" err="1" smtClean="0"/>
              <a:t>js</a:t>
            </a:r>
            <a:r>
              <a:rPr lang="en-US" altLang="zh-CN" dirty="0" smtClean="0"/>
              <a:t> </a:t>
            </a:r>
            <a:r>
              <a:rPr lang="zh-CN" altLang="en-US" dirty="0" smtClean="0"/>
              <a:t>桥梁</a:t>
            </a:r>
            <a:endParaRPr lang="en-US" altLang="zh-CN" dirty="0" smtClean="0"/>
          </a:p>
          <a:p>
            <a:r>
              <a:rPr lang="en-US" altLang="zh-CN" dirty="0" smtClean="0"/>
              <a:t>Kissy-</a:t>
            </a:r>
            <a:r>
              <a:rPr lang="en-US" altLang="zh-CN" dirty="0" err="1" smtClean="0"/>
              <a:t>nodejs</a:t>
            </a:r>
            <a:r>
              <a:rPr lang="en-US" altLang="zh-CN" dirty="0" smtClean="0"/>
              <a:t> : kissy on </a:t>
            </a:r>
            <a:r>
              <a:rPr lang="en-US" altLang="zh-CN" dirty="0" err="1" smtClean="0"/>
              <a:t>nodejs</a:t>
            </a:r>
            <a:endParaRPr lang="zh-CN" altLang="en-US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Kissy-</a:t>
            </a:r>
            <a:r>
              <a:rPr lang="en-US" altLang="zh-CN" dirty="0" err="1" smtClean="0"/>
              <a:t>nodejs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nodejs</a:t>
            </a:r>
            <a:r>
              <a:rPr lang="en-US" altLang="zh-CN" dirty="0" smtClean="0"/>
              <a:t>-kissy</a:t>
            </a:r>
          </a:p>
          <a:p>
            <a:pPr lvl="1"/>
            <a:r>
              <a:rPr lang="en-US" altLang="zh-CN" dirty="0" err="1" smtClean="0"/>
              <a:t>ui</a:t>
            </a:r>
            <a:r>
              <a:rPr lang="en-US" altLang="zh-CN" dirty="0" smtClean="0"/>
              <a:t>-less unit test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switchable</a:t>
            </a:r>
          </a:p>
          <a:p>
            <a:pPr lvl="1"/>
            <a:r>
              <a:rPr lang="en-US" altLang="zh-CN" smtClean="0"/>
              <a:t>tab/carousel/slide</a:t>
            </a:r>
            <a:endParaRPr lang="zh-CN" altLang="en-US" smtClean="0"/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971800"/>
            <a:ext cx="477202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3429000"/>
            <a:ext cx="29622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1200" y="5029200"/>
            <a:ext cx="4752975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nodejs</a:t>
            </a:r>
            <a:r>
              <a:rPr lang="en-US" altLang="zh-CN" dirty="0" smtClean="0"/>
              <a:t>-kissy</a:t>
            </a:r>
          </a:p>
          <a:p>
            <a:pPr lvl="1"/>
            <a:r>
              <a:rPr lang="en-US" altLang="zh-CN" dirty="0" err="1" smtClean="0"/>
              <a:t>ui</a:t>
            </a:r>
            <a:r>
              <a:rPr lang="en-US" altLang="zh-CN" dirty="0" smtClean="0"/>
              <a:t>-less unit test</a:t>
            </a:r>
          </a:p>
          <a:p>
            <a:pPr lvl="1"/>
            <a:endParaRPr lang="en-US" altLang="zh-CN" dirty="0" smtClean="0"/>
          </a:p>
          <a:p>
            <a:r>
              <a:rPr lang="en-US" altLang="zh-CN" b="1" dirty="0" err="1" smtClean="0">
                <a:solidFill>
                  <a:srgbClr val="C00000"/>
                </a:solidFill>
              </a:rPr>
              <a:t>npm</a:t>
            </a:r>
            <a:r>
              <a:rPr lang="en-US" altLang="zh-CN" b="1" dirty="0" smtClean="0">
                <a:solidFill>
                  <a:srgbClr val="C00000"/>
                </a:solidFill>
              </a:rPr>
              <a:t> install KISSY</a:t>
            </a:r>
          </a:p>
          <a:p>
            <a:pPr lvl="1"/>
            <a:r>
              <a:rPr lang="en-US" altLang="zh-CN" dirty="0" smtClean="0"/>
              <a:t>KISSY = </a:t>
            </a:r>
            <a:r>
              <a:rPr lang="en-US" altLang="zh-CN" b="1" dirty="0" smtClean="0">
                <a:solidFill>
                  <a:srgbClr val="C00000"/>
                </a:solidFill>
              </a:rPr>
              <a:t>require</a:t>
            </a:r>
            <a:r>
              <a:rPr lang="en-US" altLang="zh-CN" dirty="0" smtClean="0"/>
              <a:t>(“KISSY”);</a:t>
            </a:r>
          </a:p>
          <a:p>
            <a:pPr lvl="1"/>
            <a:r>
              <a:rPr lang="en-US" altLang="zh-CN" dirty="0" err="1" smtClean="0"/>
              <a:t>KISSY.config</a:t>
            </a:r>
            <a:r>
              <a:rPr lang="en-US" altLang="zh-CN" dirty="0" smtClean="0"/>
              <a:t>()</a:t>
            </a:r>
          </a:p>
          <a:p>
            <a:pPr lvl="1"/>
            <a:r>
              <a:rPr lang="en-US" altLang="zh-CN" dirty="0" err="1" smtClean="0"/>
              <a:t>KISSY.add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KISSY.use</a:t>
            </a:r>
            <a:endParaRPr lang="zh-CN" altLang="en-US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KISSY </a:t>
            </a:r>
            <a:r>
              <a:rPr lang="zh-CN" altLang="en-US" dirty="0" smtClean="0"/>
              <a:t>的明天</a:t>
            </a:r>
            <a:endParaRPr lang="zh-CN" altLang="en-US" dirty="0"/>
          </a:p>
        </p:txBody>
      </p:sp>
      <p:pic>
        <p:nvPicPr>
          <p:cNvPr id="4" name="内容占位符 3" descr="28-20_sunrise_in_spac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600200"/>
            <a:ext cx="6096000" cy="4572001"/>
          </a:xfr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Loader</a:t>
            </a:r>
          </a:p>
          <a:p>
            <a:pPr lvl="1"/>
            <a:r>
              <a:rPr lang="en-US" altLang="zh-CN" dirty="0" smtClean="0"/>
              <a:t>Auto combo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Load on demand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dirty="0" smtClean="0"/>
          </a:p>
          <a:p>
            <a:r>
              <a:rPr lang="en-US" altLang="zh-CN" sz="2000" dirty="0" err="1" smtClean="0"/>
              <a:t>S.</a:t>
            </a:r>
            <a:r>
              <a:rPr lang="en-US" altLang="zh-CN" sz="2000" b="1" dirty="0" err="1" smtClean="0">
                <a:solidFill>
                  <a:srgbClr val="C00000"/>
                </a:solidFill>
              </a:rPr>
              <a:t>use</a:t>
            </a:r>
            <a:r>
              <a:rPr lang="en-US" altLang="zh-CN" sz="2000" dirty="0" smtClean="0"/>
              <a:t>("</a:t>
            </a:r>
            <a:r>
              <a:rPr lang="en-US" altLang="zh-CN" sz="2000" dirty="0" err="1" smtClean="0"/>
              <a:t>overlay,calendar,switchable</a:t>
            </a:r>
            <a:r>
              <a:rPr lang="en-US" altLang="zh-CN" sz="2000" dirty="0" smtClean="0"/>
              <a:t>,</a:t>
            </a:r>
          </a:p>
          <a:p>
            <a:pPr>
              <a:buNone/>
            </a:pPr>
            <a:r>
              <a:rPr lang="en-US" altLang="zh-CN" sz="2000" dirty="0" smtClean="0"/>
              <a:t>	</a:t>
            </a:r>
            <a:r>
              <a:rPr lang="en-US" altLang="zh-CN" sz="2000" dirty="0" err="1" smtClean="0"/>
              <a:t>suggest,gallery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kscroll</a:t>
            </a:r>
            <a:r>
              <a:rPr lang="en-US" altLang="zh-CN" sz="2000" dirty="0" smtClean="0"/>
              <a:t>/1.0/");</a:t>
            </a:r>
            <a:endParaRPr lang="zh-CN" altLang="en-US" sz="2000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2819400"/>
            <a:ext cx="283845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Loader</a:t>
            </a:r>
          </a:p>
          <a:p>
            <a:pPr lvl="1"/>
            <a:r>
              <a:rPr lang="en-US" altLang="zh-CN" dirty="0" smtClean="0"/>
              <a:t>Auto combo </a:t>
            </a:r>
            <a:r>
              <a:rPr lang="en-US" altLang="zh-CN" b="1" dirty="0" smtClean="0">
                <a:solidFill>
                  <a:srgbClr val="FF0000"/>
                </a:solidFill>
              </a:rPr>
              <a:t>v1.3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Load on demand </a:t>
            </a:r>
            <a:r>
              <a:rPr lang="en-US" altLang="zh-CN" b="1" dirty="0" smtClean="0">
                <a:solidFill>
                  <a:srgbClr val="FF0000"/>
                </a:solidFill>
              </a:rPr>
              <a:t>v1.3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sz="2000" dirty="0" err="1" smtClean="0"/>
              <a:t>S.</a:t>
            </a:r>
            <a:r>
              <a:rPr lang="en-US" altLang="zh-CN" sz="2000" b="1" dirty="0" err="1" smtClean="0">
                <a:solidFill>
                  <a:srgbClr val="C00000"/>
                </a:solidFill>
              </a:rPr>
              <a:t>use</a:t>
            </a:r>
            <a:r>
              <a:rPr lang="en-US" altLang="zh-CN" sz="2000" dirty="0" smtClean="0"/>
              <a:t>("</a:t>
            </a:r>
            <a:r>
              <a:rPr lang="en-US" altLang="zh-CN" sz="2000" dirty="0" err="1" smtClean="0"/>
              <a:t>overlay,calendar,switchable</a:t>
            </a:r>
            <a:r>
              <a:rPr lang="en-US" altLang="zh-CN" sz="2000" dirty="0" smtClean="0"/>
              <a:t>,</a:t>
            </a:r>
          </a:p>
          <a:p>
            <a:pPr>
              <a:buNone/>
            </a:pPr>
            <a:r>
              <a:rPr lang="en-US" altLang="zh-CN" sz="2000" dirty="0" smtClean="0"/>
              <a:t>	</a:t>
            </a:r>
            <a:r>
              <a:rPr lang="en-US" altLang="zh-CN" sz="2000" dirty="0" err="1" smtClean="0"/>
              <a:t>suggest,gallery</a:t>
            </a:r>
            <a:r>
              <a:rPr lang="en-US" altLang="zh-CN" sz="2000" dirty="0" smtClean="0"/>
              <a:t>/</a:t>
            </a:r>
            <a:r>
              <a:rPr lang="en-US" altLang="zh-CN" sz="2000" dirty="0" err="1" smtClean="0"/>
              <a:t>kscroll</a:t>
            </a:r>
            <a:r>
              <a:rPr lang="en-US" altLang="zh-CN" sz="2000" dirty="0" smtClean="0"/>
              <a:t>/1.0/");</a:t>
            </a:r>
            <a:endParaRPr lang="zh-CN" altLang="en-US" sz="20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4800600"/>
            <a:ext cx="468630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Core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Stable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Core</a:t>
            </a:r>
          </a:p>
          <a:p>
            <a:pPr lvl="1"/>
            <a:r>
              <a:rPr lang="en-US" altLang="zh-CN" dirty="0" smtClean="0"/>
              <a:t>Stable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Bug-free</a:t>
            </a:r>
          </a:p>
          <a:p>
            <a:pPr lvl="2"/>
            <a:r>
              <a:rPr lang="en-US" altLang="zh-CN" dirty="0" err="1" smtClean="0">
                <a:solidFill>
                  <a:srgbClr val="C00000"/>
                </a:solidFill>
              </a:rPr>
              <a:t>Github</a:t>
            </a:r>
            <a:r>
              <a:rPr lang="en-US" altLang="zh-CN" dirty="0" smtClean="0">
                <a:solidFill>
                  <a:srgbClr val="C00000"/>
                </a:solidFill>
              </a:rPr>
              <a:t> issue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Core</a:t>
            </a:r>
          </a:p>
          <a:p>
            <a:pPr lvl="1"/>
            <a:r>
              <a:rPr lang="en-US" altLang="zh-CN" dirty="0" smtClean="0"/>
              <a:t>Stable</a:t>
            </a:r>
          </a:p>
          <a:p>
            <a:pPr lvl="1"/>
            <a:r>
              <a:rPr lang="en-US" altLang="zh-CN" dirty="0" smtClean="0"/>
              <a:t>Bug-free</a:t>
            </a:r>
          </a:p>
          <a:p>
            <a:pPr lvl="1"/>
            <a:r>
              <a:rPr lang="en-US" altLang="zh-CN" dirty="0" err="1" smtClean="0">
                <a:solidFill>
                  <a:srgbClr val="C00000"/>
                </a:solidFill>
              </a:rPr>
              <a:t>api</a:t>
            </a:r>
            <a:r>
              <a:rPr lang="en-US" altLang="zh-CN" dirty="0" smtClean="0">
                <a:solidFill>
                  <a:srgbClr val="C00000"/>
                </a:solidFill>
              </a:rPr>
              <a:t>-friendly</a:t>
            </a:r>
          </a:p>
          <a:p>
            <a:pPr lvl="2"/>
            <a:r>
              <a:rPr lang="en-US" altLang="zh-CN" dirty="0" smtClean="0">
                <a:solidFill>
                  <a:srgbClr val="C00000"/>
                </a:solidFill>
              </a:rPr>
              <a:t>more sugar ?</a:t>
            </a:r>
          </a:p>
          <a:p>
            <a:pPr lvl="2"/>
            <a:r>
              <a:rPr lang="en-US" altLang="zh-CN" dirty="0" smtClean="0">
                <a:solidFill>
                  <a:srgbClr val="C00000"/>
                </a:solidFill>
              </a:rPr>
              <a:t>Promise </a:t>
            </a:r>
            <a:r>
              <a:rPr lang="en-US" altLang="zh-CN" dirty="0" err="1" smtClean="0">
                <a:solidFill>
                  <a:srgbClr val="C00000"/>
                </a:solidFill>
              </a:rPr>
              <a:t>api</a:t>
            </a:r>
            <a:r>
              <a:rPr lang="en-US" altLang="zh-CN" dirty="0" smtClean="0">
                <a:solidFill>
                  <a:srgbClr val="C00000"/>
                </a:solidFill>
              </a:rPr>
              <a:t>  </a:t>
            </a:r>
            <a:r>
              <a:rPr lang="en-US" altLang="zh-CN" b="1" dirty="0" smtClean="0">
                <a:solidFill>
                  <a:srgbClr val="C00000"/>
                </a:solidFill>
              </a:rPr>
              <a:t>v1.3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Core</a:t>
            </a:r>
          </a:p>
          <a:p>
            <a:pPr lvl="1"/>
            <a:r>
              <a:rPr lang="en-US" altLang="zh-CN" dirty="0" smtClean="0"/>
              <a:t>Stable</a:t>
            </a:r>
          </a:p>
          <a:p>
            <a:pPr lvl="1"/>
            <a:r>
              <a:rPr lang="en-US" altLang="zh-CN" dirty="0" smtClean="0"/>
              <a:t>Bug-free</a:t>
            </a:r>
          </a:p>
          <a:p>
            <a:pPr lvl="1"/>
            <a:r>
              <a:rPr lang="en-US" altLang="zh-CN" dirty="0" err="1" smtClean="0"/>
              <a:t>api</a:t>
            </a:r>
            <a:r>
              <a:rPr lang="en-US" altLang="zh-CN" dirty="0" smtClean="0"/>
              <a:t>-friendly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</a:rPr>
              <a:t>Evolve</a:t>
            </a:r>
          </a:p>
          <a:p>
            <a:pPr lvl="2"/>
            <a:r>
              <a:rPr lang="en-US" altLang="zh-CN" dirty="0" smtClean="0">
                <a:solidFill>
                  <a:srgbClr val="C00000"/>
                </a:solidFill>
              </a:rPr>
              <a:t>namespace in event </a:t>
            </a:r>
            <a:r>
              <a:rPr lang="en-US" altLang="zh-CN" b="1" dirty="0" smtClean="0">
                <a:solidFill>
                  <a:srgbClr val="C00000"/>
                </a:solidFill>
              </a:rPr>
              <a:t>v1.3</a:t>
            </a:r>
          </a:p>
          <a:p>
            <a:pPr lvl="2"/>
            <a:r>
              <a:rPr lang="en-US" altLang="zh-CN" dirty="0" smtClean="0">
                <a:solidFill>
                  <a:srgbClr val="C00000"/>
                </a:solidFill>
              </a:rPr>
              <a:t>pause/resume in </a:t>
            </a:r>
            <a:r>
              <a:rPr lang="en-US" altLang="zh-CN" dirty="0" err="1" smtClean="0">
                <a:solidFill>
                  <a:srgbClr val="C00000"/>
                </a:solidFill>
              </a:rPr>
              <a:t>anim</a:t>
            </a:r>
            <a:r>
              <a:rPr lang="en-US" altLang="zh-CN" dirty="0" smtClean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v1.3</a:t>
            </a:r>
          </a:p>
          <a:p>
            <a:pPr lvl="2"/>
            <a:r>
              <a:rPr lang="en-US" altLang="zh-CN" dirty="0" smtClean="0">
                <a:solidFill>
                  <a:srgbClr val="C00000"/>
                </a:solidFill>
              </a:rPr>
              <a:t>wrap in DOM </a:t>
            </a:r>
            <a:r>
              <a:rPr lang="en-US" altLang="zh-CN" b="1" dirty="0" smtClean="0">
                <a:solidFill>
                  <a:srgbClr val="C00000"/>
                </a:solidFill>
              </a:rPr>
              <a:t>v1.3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Component</a:t>
            </a:r>
          </a:p>
          <a:p>
            <a:pPr lvl="1"/>
            <a:r>
              <a:rPr lang="en-US" altLang="zh-CN" dirty="0" smtClean="0"/>
              <a:t>Consistent interface</a:t>
            </a:r>
          </a:p>
          <a:p>
            <a:pPr lvl="2"/>
            <a:r>
              <a:rPr lang="en-US" altLang="zh-CN" dirty="0" smtClean="0">
                <a:solidFill>
                  <a:srgbClr val="C00000"/>
                </a:solidFill>
              </a:rPr>
              <a:t>Suggest =&gt; </a:t>
            </a:r>
            <a:r>
              <a:rPr lang="en-US" altLang="zh-CN" dirty="0" err="1" smtClean="0">
                <a:solidFill>
                  <a:srgbClr val="C00000"/>
                </a:solidFill>
              </a:rPr>
              <a:t>Autocomplete</a:t>
            </a:r>
            <a:r>
              <a:rPr lang="en-US" altLang="zh-CN" dirty="0" smtClean="0">
                <a:solidFill>
                  <a:srgbClr val="C00000"/>
                </a:solidFill>
              </a:rPr>
              <a:t>  </a:t>
            </a:r>
            <a:r>
              <a:rPr lang="en-US" altLang="zh-CN" b="1" dirty="0" smtClean="0">
                <a:solidFill>
                  <a:srgbClr val="C00000"/>
                </a:solidFill>
              </a:rPr>
              <a:t>v1.3</a:t>
            </a:r>
          </a:p>
          <a:p>
            <a:pPr lvl="2"/>
            <a:r>
              <a:rPr lang="en-US" altLang="zh-CN" dirty="0" smtClean="0">
                <a:solidFill>
                  <a:srgbClr val="C00000"/>
                </a:solidFill>
              </a:rPr>
              <a:t>Switchable -&gt; Tab  </a:t>
            </a:r>
            <a:r>
              <a:rPr lang="en-US" altLang="zh-CN" b="1" dirty="0" smtClean="0">
                <a:solidFill>
                  <a:srgbClr val="C00000"/>
                </a:solidFill>
              </a:rPr>
              <a:t>v1.3</a:t>
            </a:r>
          </a:p>
          <a:p>
            <a:pPr lvl="2"/>
            <a:r>
              <a:rPr lang="en-US" altLang="zh-CN" dirty="0" smtClean="0">
                <a:solidFill>
                  <a:srgbClr val="C00000"/>
                </a:solidFill>
              </a:rPr>
              <a:t>…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Component</a:t>
            </a:r>
          </a:p>
          <a:p>
            <a:pPr lvl="1"/>
            <a:r>
              <a:rPr lang="en-US" altLang="zh-CN" dirty="0" smtClean="0"/>
              <a:t>Consistent interface</a:t>
            </a:r>
          </a:p>
          <a:p>
            <a:pPr lvl="1"/>
            <a:r>
              <a:rPr lang="en-US" altLang="zh-CN" dirty="0" smtClean="0"/>
              <a:t>Full-featured components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lvl="2"/>
            <a:r>
              <a:rPr lang="en-US" altLang="zh-CN" dirty="0" smtClean="0">
                <a:solidFill>
                  <a:srgbClr val="C00000"/>
                </a:solidFill>
              </a:rPr>
              <a:t>Switchable – enhancement  </a:t>
            </a:r>
            <a:r>
              <a:rPr lang="en-US" altLang="zh-CN" b="1" dirty="0" smtClean="0">
                <a:solidFill>
                  <a:srgbClr val="C00000"/>
                </a:solidFill>
              </a:rPr>
              <a:t>v1.3</a:t>
            </a:r>
          </a:p>
          <a:p>
            <a:pPr lvl="2"/>
            <a:r>
              <a:rPr lang="en-US" altLang="zh-CN" dirty="0" smtClean="0">
                <a:solidFill>
                  <a:srgbClr val="C00000"/>
                </a:solidFill>
              </a:rPr>
              <a:t>…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2010 </a:t>
            </a:r>
            <a:r>
              <a:rPr lang="zh-CN" altLang="en-US" smtClean="0"/>
              <a:t>下 快速成长期</a:t>
            </a:r>
          </a:p>
        </p:txBody>
      </p:sp>
      <p:pic>
        <p:nvPicPr>
          <p:cNvPr id="12291" name="内容占位符 3" descr="lifesinger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429000" y="1524000"/>
            <a:ext cx="1219200" cy="1219200"/>
          </a:xfrm>
        </p:spPr>
      </p:pic>
      <p:pic>
        <p:nvPicPr>
          <p:cNvPr id="12292" name="图片 4" descr="lizzie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1524000"/>
            <a:ext cx="13335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图片 5" descr="yiminghe.jpe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1524000"/>
            <a:ext cx="1303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Box 6"/>
          <p:cNvSpPr txBox="1">
            <a:spLocks noChangeArrowheads="1"/>
          </p:cNvSpPr>
          <p:nvPr/>
        </p:nvSpPr>
        <p:spPr bwMode="auto">
          <a:xfrm>
            <a:off x="381000" y="3657600"/>
            <a:ext cx="6172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3600"/>
              <a:t>全职的 </a:t>
            </a:r>
            <a:r>
              <a:rPr lang="en-US" altLang="zh-CN" sz="3600"/>
              <a:t>kissyteam + </a:t>
            </a:r>
            <a:r>
              <a:rPr lang="zh-CN" altLang="en-US" sz="3600"/>
              <a:t>志愿者</a:t>
            </a:r>
          </a:p>
        </p:txBody>
      </p:sp>
      <p:sp>
        <p:nvSpPr>
          <p:cNvPr id="12295" name="TextBox 7"/>
          <p:cNvSpPr txBox="1">
            <a:spLocks noChangeArrowheads="1"/>
          </p:cNvSpPr>
          <p:nvPr/>
        </p:nvSpPr>
        <p:spPr bwMode="auto">
          <a:xfrm>
            <a:off x="0" y="4800600"/>
            <a:ext cx="7391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4000"/>
              <a:t>KISSY 1.1.0 – 1.1.7</a:t>
            </a:r>
            <a:endParaRPr lang="zh-CN" altLang="en-US" sz="4000"/>
          </a:p>
        </p:txBody>
      </p:sp>
      <p:pic>
        <p:nvPicPr>
          <p:cNvPr id="12296" name="图片 8" descr="4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48400" y="2895600"/>
            <a:ext cx="251777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Component</a:t>
            </a:r>
          </a:p>
          <a:p>
            <a:pPr lvl="1"/>
            <a:r>
              <a:rPr lang="en-US" altLang="zh-CN" dirty="0" smtClean="0"/>
              <a:t>Consistent interface</a:t>
            </a:r>
          </a:p>
          <a:p>
            <a:pPr lvl="1"/>
            <a:r>
              <a:rPr lang="en-US" altLang="zh-CN" dirty="0" smtClean="0"/>
              <a:t>Full-featured components</a:t>
            </a:r>
          </a:p>
          <a:p>
            <a:pPr lvl="1"/>
            <a:r>
              <a:rPr lang="en-US" dirty="0" smtClean="0"/>
              <a:t>performance</a:t>
            </a:r>
          </a:p>
          <a:p>
            <a:pPr lvl="2"/>
            <a:r>
              <a:rPr lang="en-US" altLang="zh-CN" b="1" dirty="0" err="1" smtClean="0">
                <a:solidFill>
                  <a:srgbClr val="C00000"/>
                </a:solidFill>
              </a:rPr>
              <a:t>ie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Component</a:t>
            </a:r>
          </a:p>
          <a:p>
            <a:pPr lvl="1"/>
            <a:r>
              <a:rPr lang="en-US" altLang="zh-CN" dirty="0" smtClean="0"/>
              <a:t>Consistent interface</a:t>
            </a:r>
          </a:p>
          <a:p>
            <a:pPr lvl="1"/>
            <a:r>
              <a:rPr lang="en-US" altLang="zh-CN" dirty="0" smtClean="0"/>
              <a:t>Full-featured components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altLang="zh-CN" dirty="0" smtClean="0"/>
              <a:t>Scalability</a:t>
            </a:r>
          </a:p>
          <a:p>
            <a:pPr lvl="2"/>
            <a:r>
              <a:rPr lang="en-US" altLang="zh-CN" b="1" dirty="0" smtClean="0">
                <a:solidFill>
                  <a:srgbClr val="C00000"/>
                </a:solidFill>
              </a:rPr>
              <a:t>Easy to customize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Component</a:t>
            </a:r>
          </a:p>
          <a:p>
            <a:pPr lvl="1"/>
            <a:r>
              <a:rPr lang="en-US" altLang="zh-CN" dirty="0" smtClean="0"/>
              <a:t>Consistent interface</a:t>
            </a:r>
          </a:p>
          <a:p>
            <a:pPr lvl="1"/>
            <a:r>
              <a:rPr lang="en-US" altLang="zh-CN" dirty="0" smtClean="0"/>
              <a:t>Full-featured components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altLang="zh-CN" dirty="0" smtClean="0"/>
              <a:t>Scalability</a:t>
            </a:r>
          </a:p>
          <a:p>
            <a:pPr lvl="1"/>
            <a:r>
              <a:rPr lang="en-US" altLang="zh-CN" dirty="0" smtClean="0"/>
              <a:t>Test case covered</a:t>
            </a:r>
          </a:p>
          <a:p>
            <a:pPr lvl="2"/>
            <a:r>
              <a:rPr lang="en-US" altLang="zh-CN" b="1" dirty="0" smtClean="0">
                <a:solidFill>
                  <a:srgbClr val="C00000"/>
                </a:solidFill>
              </a:rPr>
              <a:t>more </a:t>
            </a:r>
            <a:r>
              <a:rPr lang="en-US" altLang="zh-CN" b="1" dirty="0" err="1" smtClean="0">
                <a:solidFill>
                  <a:srgbClr val="C00000"/>
                </a:solidFill>
              </a:rPr>
              <a:t>tc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Editor</a:t>
            </a:r>
          </a:p>
          <a:p>
            <a:pPr lvl="1"/>
            <a:r>
              <a:rPr lang="en-US" altLang="zh-CN" dirty="0" smtClean="0"/>
              <a:t>Open – API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Load on demand  </a:t>
            </a:r>
            <a:r>
              <a:rPr lang="en-US" altLang="zh-CN" b="1" dirty="0" smtClean="0">
                <a:solidFill>
                  <a:srgbClr val="FF0000"/>
                </a:solidFill>
              </a:rPr>
              <a:t>v1.3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Core functionality covered by test case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err="1" smtClean="0"/>
              <a:t>Plugin</a:t>
            </a:r>
            <a:r>
              <a:rPr lang="en-US" altLang="zh-CN" dirty="0" smtClean="0"/>
              <a:t> gallery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KISSY - Gallery</a:t>
            </a:r>
          </a:p>
          <a:p>
            <a:pPr lvl="1"/>
            <a:r>
              <a:rPr lang="en-US" altLang="zh-CN" dirty="0" smtClean="0"/>
              <a:t>Open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Promotion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Easy to use</a:t>
            </a:r>
            <a:endParaRPr lang="zh-CN" altLang="en-US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KISSY </a:t>
            </a:r>
            <a:r>
              <a:rPr lang="en-US" altLang="zh-CN" smtClean="0"/>
              <a:t>Sub </a:t>
            </a:r>
            <a:r>
              <a:rPr lang="en-US" altLang="zh-CN" smtClean="0"/>
              <a:t>Project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KISSY Mobile </a:t>
            </a:r>
            <a:r>
              <a:rPr lang="en-US" altLang="zh-CN" dirty="0" smtClean="0"/>
              <a:t>?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Game Engine ?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Parser ?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Welcome !</a:t>
            </a:r>
            <a:endParaRPr lang="zh-CN" altLang="en-US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Contact </a:t>
            </a:r>
            <a:r>
              <a:rPr lang="en-US" altLang="zh-CN" dirty="0" err="1" smtClean="0"/>
              <a:t>kissyteam</a:t>
            </a:r>
            <a:endParaRPr lang="en-US" altLang="zh-CN" dirty="0" smtClean="0"/>
          </a:p>
          <a:p>
            <a:pPr lvl="1"/>
            <a:r>
              <a:rPr lang="en-US" altLang="zh-CN" sz="2000" dirty="0" smtClean="0"/>
              <a:t>Docs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2">
              <a:buNone/>
            </a:pPr>
            <a:r>
              <a:rPr lang="en-US" altLang="zh-CN" sz="2000" b="1" dirty="0" smtClean="0">
                <a:solidFill>
                  <a:srgbClr val="C00000"/>
                </a:solidFill>
              </a:rPr>
              <a:t>http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://docs.kissyui.com</a:t>
            </a:r>
          </a:p>
          <a:p>
            <a:pPr lvl="1"/>
            <a:r>
              <a:rPr lang="en-US" altLang="zh-CN" sz="2000" dirty="0" smtClean="0"/>
              <a:t>Bug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>
              <a:buNone/>
            </a:pPr>
            <a:r>
              <a:rPr lang="en-US" altLang="zh-CN" sz="2000" dirty="0" smtClean="0"/>
              <a:t>	</a:t>
            </a:r>
            <a:r>
              <a:rPr lang="en-US" altLang="zh-CN" sz="2000" dirty="0" smtClean="0"/>
              <a:t>	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http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://github.com/kissyteam/kissy/issues</a:t>
            </a:r>
          </a:p>
          <a:p>
            <a:pPr lvl="1"/>
            <a:r>
              <a:rPr lang="en-US" altLang="zh-CN" sz="2000" dirty="0" smtClean="0"/>
              <a:t>email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>
              <a:buNone/>
            </a:pPr>
            <a:r>
              <a:rPr lang="en-US" altLang="zh-CN" sz="2000" dirty="0" smtClean="0"/>
              <a:t>	</a:t>
            </a:r>
            <a:r>
              <a:rPr lang="en-US" altLang="zh-CN" sz="2000" dirty="0" smtClean="0"/>
              <a:t>	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kissyteam@gmail.com</a:t>
            </a:r>
            <a:endParaRPr lang="en-US" altLang="zh-CN" sz="2000" b="1" dirty="0" smtClean="0">
              <a:solidFill>
                <a:srgbClr val="C00000"/>
              </a:solidFill>
            </a:endParaRPr>
          </a:p>
          <a:p>
            <a:pPr lvl="1"/>
            <a:r>
              <a:rPr lang="en-US" altLang="zh-CN" sz="2000" dirty="0" smtClean="0"/>
              <a:t>Twitter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lvl="1">
              <a:buNone/>
            </a:pPr>
            <a:r>
              <a:rPr lang="en-US" altLang="zh-CN" sz="2000" dirty="0" smtClean="0"/>
              <a:t>	</a:t>
            </a:r>
            <a:r>
              <a:rPr lang="en-US" altLang="zh-CN" sz="2000" dirty="0" smtClean="0"/>
              <a:t>	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http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://twitter.com/#!/kissyteam</a:t>
            </a:r>
          </a:p>
          <a:p>
            <a:pPr lvl="1"/>
            <a:r>
              <a:rPr lang="en-US" altLang="zh-CN" sz="2000" dirty="0" smtClean="0"/>
              <a:t>Google Group: </a:t>
            </a:r>
            <a:endParaRPr lang="en-US" altLang="zh-CN" sz="2000" dirty="0" smtClean="0"/>
          </a:p>
          <a:p>
            <a:pPr lvl="2">
              <a:buNone/>
            </a:pPr>
            <a:r>
              <a:rPr lang="en-US" altLang="zh-CN" sz="2000" b="1" dirty="0" smtClean="0">
                <a:solidFill>
                  <a:srgbClr val="C00000"/>
                </a:solidFill>
              </a:rPr>
              <a:t>http://groups.google.com/group/kissy-ui</a:t>
            </a:r>
            <a:endParaRPr lang="zh-CN" altLang="en-US" sz="2000" b="1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2010 </a:t>
            </a:r>
            <a:r>
              <a:rPr lang="zh-CN" altLang="en-US" smtClean="0"/>
              <a:t>下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核心基本可用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simple </a:t>
            </a:r>
            <a:r>
              <a:rPr lang="en-US" altLang="zh-CN" dirty="0" smtClean="0">
                <a:solidFill>
                  <a:srgbClr val="C00000"/>
                </a:solidFill>
              </a:rPr>
              <a:t>loader</a:t>
            </a:r>
            <a:r>
              <a:rPr lang="en-US" altLang="zh-CN" dirty="0" smtClean="0"/>
              <a:t>  =&gt; </a:t>
            </a:r>
            <a:r>
              <a:rPr lang="en-US" altLang="zh-CN" dirty="0" err="1" smtClean="0"/>
              <a:t>seajs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solidFill>
                  <a:srgbClr val="C00000"/>
                </a:solidFill>
              </a:rPr>
              <a:t>ajax</a:t>
            </a:r>
            <a:r>
              <a:rPr lang="en-US" altLang="zh-CN" dirty="0" smtClean="0">
                <a:solidFill>
                  <a:srgbClr val="C00000"/>
                </a:solidFill>
              </a:rPr>
              <a:t>/</a:t>
            </a:r>
            <a:r>
              <a:rPr lang="en-US" altLang="zh-CN" dirty="0" err="1" smtClean="0">
                <a:solidFill>
                  <a:srgbClr val="C00000"/>
                </a:solidFill>
              </a:rPr>
              <a:t>anim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dom</a:t>
            </a:r>
            <a:r>
              <a:rPr lang="en-US" altLang="zh-CN" dirty="0" smtClean="0"/>
              <a:t>/event/node/</a:t>
            </a:r>
            <a:r>
              <a:rPr lang="en-US" altLang="zh-CN" dirty="0" err="1" smtClean="0"/>
              <a:t>ua</a:t>
            </a:r>
            <a:r>
              <a:rPr lang="en-US" altLang="zh-CN" dirty="0" smtClean="0"/>
              <a:t>/</a:t>
            </a:r>
            <a:r>
              <a:rPr lang="en-US" altLang="zh-CN" dirty="0" smtClean="0">
                <a:solidFill>
                  <a:srgbClr val="C00000"/>
                </a:solidFill>
              </a:rPr>
              <a:t>base</a:t>
            </a:r>
            <a:r>
              <a:rPr lang="en-US" altLang="zh-CN" dirty="0" smtClean="0"/>
              <a:t>/cookie</a:t>
            </a:r>
          </a:p>
          <a:p>
            <a:pPr lvl="1"/>
            <a:r>
              <a:rPr lang="en-US" altLang="zh-CN" dirty="0" err="1" smtClean="0"/>
              <a:t>cssreset</a:t>
            </a:r>
            <a:r>
              <a:rPr lang="en-US" altLang="zh-CN" dirty="0" smtClean="0"/>
              <a:t>/grid/common.css</a:t>
            </a:r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组件兼容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switchable/suggest/</a:t>
            </a:r>
            <a:r>
              <a:rPr lang="en-US" altLang="zh-CN" dirty="0" err="1" smtClean="0"/>
              <a:t>datalazyload</a:t>
            </a:r>
            <a:r>
              <a:rPr lang="en-US" altLang="zh-CN" dirty="0" smtClean="0"/>
              <a:t>/flash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2010 </a:t>
            </a:r>
            <a:r>
              <a:rPr lang="zh-CN" altLang="en-US" smtClean="0"/>
              <a:t>下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更多的组件</a:t>
            </a:r>
            <a:endParaRPr lang="en-US" altLang="zh-CN" smtClean="0"/>
          </a:p>
          <a:p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2010 </a:t>
            </a:r>
            <a:r>
              <a:rPr lang="zh-CN" altLang="en-US" smtClean="0"/>
              <a:t>下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Calendar</a:t>
            </a:r>
          </a:p>
          <a:p>
            <a:pPr lvl="1"/>
            <a:r>
              <a:rPr lang="zh-CN" altLang="en-US" smtClean="0"/>
              <a:t>日期选择</a:t>
            </a:r>
            <a:endParaRPr lang="en-US" altLang="zh-CN" smtClean="0"/>
          </a:p>
          <a:p>
            <a:pPr lvl="1"/>
            <a:r>
              <a:rPr lang="zh-CN" altLang="en-US" smtClean="0"/>
              <a:t>范围限定</a:t>
            </a:r>
            <a:endParaRPr lang="en-US" altLang="zh-CN" smtClean="0"/>
          </a:p>
          <a:p>
            <a:pPr lvl="1"/>
            <a:r>
              <a:rPr lang="zh-CN" altLang="en-US" smtClean="0"/>
              <a:t>事件触发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endParaRPr lang="zh-CN" altLang="en-US" smtClean="0"/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3733800"/>
            <a:ext cx="4838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altLang="zh-CN" smtClean="0"/>
              <a:t>Ajbridge</a:t>
            </a:r>
            <a:r>
              <a:rPr lang="zh-CN" altLang="en-US" smtClean="0"/>
              <a:t>：</a:t>
            </a:r>
            <a:r>
              <a:rPr lang="en-US" altLang="zh-CN" smtClean="0"/>
              <a:t>javascript </a:t>
            </a:r>
            <a:r>
              <a:rPr lang="zh-CN" altLang="en-US" smtClean="0"/>
              <a:t>和 </a:t>
            </a:r>
            <a:r>
              <a:rPr lang="en-US" altLang="zh-CN" smtClean="0"/>
              <a:t>flash </a:t>
            </a:r>
            <a:r>
              <a:rPr lang="zh-CN" altLang="en-US" smtClean="0"/>
              <a:t>的桥梁</a:t>
            </a:r>
            <a:endParaRPr lang="en-US" altLang="zh-CN" smtClean="0"/>
          </a:p>
          <a:p>
            <a:pPr marL="342900" lvl="1" indent="-342900">
              <a:buFontTx/>
              <a:buChar char="•"/>
            </a:pPr>
            <a:endParaRPr lang="en-US" altLang="zh-CN" smtClean="0"/>
          </a:p>
          <a:p>
            <a:pPr marL="1200150" lvl="3" indent="-342900"/>
            <a:r>
              <a:rPr lang="en-US" altLang="zh-CN" smtClean="0"/>
              <a:t>storage</a:t>
            </a:r>
          </a:p>
          <a:p>
            <a:pPr marL="1200150" lvl="3" indent="-342900"/>
            <a:r>
              <a:rPr lang="en-US" altLang="zh-CN" smtClean="0"/>
              <a:t>uploader</a:t>
            </a:r>
          </a:p>
          <a:p>
            <a:pPr marL="1200150" lvl="3" indent="-342900"/>
            <a:r>
              <a:rPr lang="en-US" altLang="zh-CN" smtClean="0"/>
              <a:t>communication</a:t>
            </a:r>
          </a:p>
          <a:p>
            <a:pPr marL="742950" lvl="2" indent="-342900">
              <a:buFontTx/>
              <a:buNone/>
            </a:pPr>
            <a:r>
              <a:rPr lang="en-US" altLang="zh-CN" smtClean="0"/>
              <a:t>		</a:t>
            </a:r>
          </a:p>
          <a:p>
            <a:pPr marL="1200150" lvl="3" indent="-342900"/>
            <a:endParaRPr lang="en-US" altLang="zh-CN" smtClean="0"/>
          </a:p>
          <a:p>
            <a:endParaRPr lang="en-US" altLang="zh-CN" smtClean="0"/>
          </a:p>
        </p:txBody>
      </p:sp>
      <p:pic>
        <p:nvPicPr>
          <p:cNvPr id="16388" name="Picture 2" descr="AJBrid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4114800"/>
            <a:ext cx="44529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Imagezoom</a:t>
            </a:r>
            <a:r>
              <a:rPr lang="zh-CN" altLang="en-US" smtClean="0"/>
              <a:t>：图片放大镜</a:t>
            </a:r>
            <a:endParaRPr lang="en-US" altLang="zh-CN" smtClean="0"/>
          </a:p>
          <a:p>
            <a:pPr lvl="1"/>
            <a:r>
              <a:rPr lang="zh-CN" altLang="en-US" smtClean="0"/>
              <a:t>多种放大形式自由选择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971800"/>
            <a:ext cx="6162675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Overlay</a:t>
            </a:r>
            <a:r>
              <a:rPr lang="zh-CN" altLang="en-US" dirty="0" smtClean="0"/>
              <a:t>：浮层控制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align</a:t>
            </a:r>
          </a:p>
          <a:p>
            <a:pPr lvl="1"/>
            <a:r>
              <a:rPr lang="en-US" altLang="zh-CN" dirty="0" smtClean="0"/>
              <a:t>width/height</a:t>
            </a:r>
          </a:p>
          <a:p>
            <a:pPr lvl="1"/>
            <a:r>
              <a:rPr lang="en-US" altLang="zh-CN" dirty="0" smtClean="0"/>
              <a:t>drag</a:t>
            </a:r>
            <a:endParaRPr lang="zh-CN" altLang="en-US" dirty="0" smtClean="0"/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0" y="3505200"/>
            <a:ext cx="395287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New KISSY Editor</a:t>
            </a:r>
            <a:endParaRPr lang="zh-CN" altLang="en-US" smtClean="0"/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底层稳定</a:t>
            </a:r>
            <a:endParaRPr lang="en-US" altLang="zh-CN" smtClean="0"/>
          </a:p>
          <a:p>
            <a:r>
              <a:rPr lang="zh-CN" altLang="en-US" smtClean="0"/>
              <a:t>插件丰富</a:t>
            </a:r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819400"/>
            <a:ext cx="738981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定位、目标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2667000"/>
            <a:ext cx="762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	</a:t>
            </a:r>
            <a:r>
              <a:rPr lang="zh-CN" altLang="en-US" sz="4000" dirty="0" smtClean="0"/>
              <a:t>立足淘宝业务，服务电子商务行业，做一个功能全面、灵活定制、社区活跃的前端框架</a:t>
            </a:r>
            <a:r>
              <a:rPr lang="en-US" altLang="zh-CN" sz="4000" dirty="0" smtClean="0"/>
              <a:t>.</a:t>
            </a:r>
          </a:p>
          <a:p>
            <a:pPr algn="r"/>
            <a:r>
              <a:rPr lang="en-US" altLang="zh-CN" sz="4000" dirty="0" smtClean="0"/>
              <a:t>	</a:t>
            </a:r>
            <a:r>
              <a:rPr lang="en-US" altLang="zh-CN" sz="3200" dirty="0" smtClean="0"/>
              <a:t>- </a:t>
            </a:r>
            <a:r>
              <a:rPr lang="en-US" altLang="zh-CN" sz="3200" dirty="0" err="1" smtClean="0"/>
              <a:t>kissyteam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Draggable </a:t>
            </a:r>
            <a:r>
              <a:rPr lang="zh-CN" altLang="en-US" smtClean="0"/>
              <a:t>节点可拖放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Template </a:t>
            </a:r>
            <a:r>
              <a:rPr lang="zh-CN" altLang="en-US" smtClean="0"/>
              <a:t>模板系统</a:t>
            </a:r>
            <a:endParaRPr lang="en-US" altLang="zh-CN" smtClean="0"/>
          </a:p>
          <a:p>
            <a:pPr lvl="1"/>
            <a:r>
              <a:rPr lang="en-US" altLang="zh-CN" smtClean="0"/>
              <a:t>logic</a:t>
            </a:r>
          </a:p>
          <a:p>
            <a:pPr lvl="1"/>
            <a:r>
              <a:rPr lang="zh-CN" altLang="en-US" smtClean="0"/>
              <a:t>控制结构自定义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KISSY </a:t>
            </a:r>
            <a:r>
              <a:rPr lang="zh-CN" altLang="en-US" dirty="0" smtClean="0"/>
              <a:t>今天 </a:t>
            </a:r>
            <a:r>
              <a:rPr lang="en-US" altLang="zh-CN" dirty="0" smtClean="0"/>
              <a:t>v1.2 </a:t>
            </a:r>
            <a:r>
              <a:rPr lang="zh-CN" altLang="en-US" dirty="0" smtClean="0"/>
              <a:t>的变化</a:t>
            </a:r>
          </a:p>
        </p:txBody>
      </p:sp>
      <p:pic>
        <p:nvPicPr>
          <p:cNvPr id="21508" name="图片 3" descr="today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514600"/>
            <a:ext cx="33528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ope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2590800"/>
            <a:ext cx="4368800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概况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pPr algn="ctr">
              <a:buNone/>
            </a:pPr>
            <a:r>
              <a:rPr lang="en-US" altLang="zh-CN" sz="8800" dirty="0" smtClean="0"/>
              <a:t>seed</a:t>
            </a:r>
            <a:endParaRPr lang="zh-CN" altLang="en-US" sz="8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seed</a:t>
            </a:r>
            <a:endParaRPr lang="zh-CN" altLang="en-US" smtClean="0"/>
          </a:p>
        </p:txBody>
      </p:sp>
      <p:pic>
        <p:nvPicPr>
          <p:cNvPr id="23555" name="内容占位符 3" descr="seed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09800" y="1447800"/>
            <a:ext cx="4491038" cy="4525963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语言增强</a:t>
            </a:r>
            <a:r>
              <a:rPr lang="en-US" altLang="zh-CN" smtClean="0"/>
              <a:t>&amp;</a:t>
            </a:r>
            <a:r>
              <a:rPr lang="zh-CN" altLang="en-US" smtClean="0"/>
              <a:t>前提准备</a:t>
            </a:r>
            <a:endParaRPr lang="en-US" altLang="zh-CN" smtClean="0"/>
          </a:p>
          <a:p>
            <a:pPr lvl="1"/>
            <a:r>
              <a:rPr lang="en-US" altLang="zh-CN" smtClean="0"/>
              <a:t>mix/merge/clone/extend…</a:t>
            </a:r>
          </a:p>
          <a:p>
            <a:pPr lvl="1"/>
            <a:r>
              <a:rPr lang="en-US" altLang="zh-CN" smtClean="0"/>
              <a:t>each/map/reduce/bind…</a:t>
            </a:r>
          </a:p>
          <a:p>
            <a:pPr lvl="1"/>
            <a:r>
              <a:rPr lang="en-US" altLang="zh-CN" smtClean="0"/>
              <a:t>escapeHTML/param/substitute…</a:t>
            </a:r>
          </a:p>
          <a:p>
            <a:pPr lvl="1"/>
            <a:endParaRPr lang="en-US" altLang="zh-CN" smtClean="0"/>
          </a:p>
          <a:p>
            <a:pPr lvl="1"/>
            <a:r>
              <a:rPr lang="en-US" altLang="zh-CN" smtClean="0"/>
              <a:t>ready/globalEval…</a:t>
            </a:r>
          </a:p>
          <a:p>
            <a:pPr lvl="1"/>
            <a:endParaRPr lang="en-US" altLang="zh-CN" smtClean="0"/>
          </a:p>
          <a:p>
            <a:pPr lvl="1"/>
            <a:r>
              <a:rPr lang="en-US" altLang="zh-CN" smtClean="0">
                <a:solidFill>
                  <a:srgbClr val="C00000"/>
                </a:solidFill>
              </a:rPr>
              <a:t>config()</a:t>
            </a:r>
            <a:endParaRPr lang="zh-CN" altLang="en-US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module mechanism</a:t>
            </a:r>
          </a:p>
          <a:p>
            <a:endParaRPr lang="zh-CN" altLang="en-US" smtClean="0"/>
          </a:p>
        </p:txBody>
      </p:sp>
      <p:graphicFrame>
        <p:nvGraphicFramePr>
          <p:cNvPr id="4" name="图示 3"/>
          <p:cNvGraphicFramePr/>
          <p:nvPr/>
        </p:nvGraphicFramePr>
        <p:xfrm>
          <a:off x="762000" y="2133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pPr algn="ctr">
              <a:buNone/>
            </a:pPr>
            <a:r>
              <a:rPr lang="en-US" altLang="zh-CN" sz="5400" dirty="0" smtClean="0"/>
              <a:t>AMD</a:t>
            </a:r>
            <a:endParaRPr lang="zh-CN" altLang="en-US" sz="5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KISSY.add</a:t>
            </a:r>
            <a:endParaRPr lang="zh-CN" altLang="en-US" smtClean="0"/>
          </a:p>
        </p:txBody>
      </p:sp>
      <p:sp>
        <p:nvSpPr>
          <p:cNvPr id="26627" name="TextBox 3"/>
          <p:cNvSpPr txBox="1">
            <a:spLocks noChangeArrowheads="1"/>
          </p:cNvSpPr>
          <p:nvPr/>
        </p:nvSpPr>
        <p:spPr bwMode="auto">
          <a:xfrm>
            <a:off x="1066800" y="3200400"/>
            <a:ext cx="6477000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KISSY.</a:t>
            </a:r>
            <a:r>
              <a:rPr lang="en-US" altLang="zh-CN" b="1">
                <a:solidFill>
                  <a:srgbClr val="C00000"/>
                </a:solidFill>
              </a:rPr>
              <a:t>add</a:t>
            </a:r>
            <a:r>
              <a:rPr lang="en-US" altLang="zh-CN"/>
              <a:t>(function(S,</a:t>
            </a:r>
            <a:r>
              <a:rPr lang="en-US" altLang="zh-CN" b="1">
                <a:solidFill>
                  <a:srgbClr val="C00000"/>
                </a:solidFill>
              </a:rPr>
              <a:t>DOM</a:t>
            </a:r>
            <a:r>
              <a:rPr lang="en-US" altLang="zh-CN"/>
              <a:t>){</a:t>
            </a:r>
          </a:p>
          <a:p>
            <a:r>
              <a:rPr lang="en-US" altLang="zh-CN"/>
              <a:t>	// TODO!</a:t>
            </a:r>
          </a:p>
          <a:p>
            <a:r>
              <a:rPr lang="en-US" altLang="zh-CN"/>
              <a:t>},{</a:t>
            </a:r>
          </a:p>
          <a:p>
            <a:r>
              <a:rPr lang="en-US" altLang="zh-CN"/>
              <a:t>	</a:t>
            </a:r>
            <a:r>
              <a:rPr lang="en-US" altLang="zh-CN" b="1">
                <a:solidFill>
                  <a:srgbClr val="C00000"/>
                </a:solidFill>
              </a:rPr>
              <a:t>requires</a:t>
            </a:r>
            <a:r>
              <a:rPr lang="en-US" altLang="zh-CN"/>
              <a:t>:[</a:t>
            </a:r>
            <a:r>
              <a:rPr lang="en-US" altLang="zh-CN" b="1">
                <a:solidFill>
                  <a:srgbClr val="C00000"/>
                </a:solidFill>
              </a:rPr>
              <a:t>“dom”</a:t>
            </a:r>
            <a:r>
              <a:rPr lang="en-US" altLang="zh-CN"/>
              <a:t>]</a:t>
            </a:r>
          </a:p>
          <a:p>
            <a:r>
              <a:rPr lang="en-US" altLang="zh-CN"/>
              <a:t>});</a:t>
            </a:r>
            <a:endParaRPr lang="zh-CN" altLang="en-US"/>
          </a:p>
        </p:txBody>
      </p:sp>
      <p:sp>
        <p:nvSpPr>
          <p:cNvPr id="26628" name="TextBox 4"/>
          <p:cNvSpPr txBox="1">
            <a:spLocks noChangeArrowheads="1"/>
          </p:cNvSpPr>
          <p:nvPr/>
        </p:nvSpPr>
        <p:spPr bwMode="auto">
          <a:xfrm>
            <a:off x="1828800" y="1524000"/>
            <a:ext cx="4953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3200" b="1" dirty="0" smtClean="0"/>
              <a:t>module registration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KISSY.use</a:t>
            </a:r>
            <a:endParaRPr lang="zh-CN" altLang="en-US" smtClean="0"/>
          </a:p>
        </p:txBody>
      </p:sp>
      <p:sp>
        <p:nvSpPr>
          <p:cNvPr id="28675" name="TextBox 3"/>
          <p:cNvSpPr txBox="1">
            <a:spLocks noChangeArrowheads="1"/>
          </p:cNvSpPr>
          <p:nvPr/>
        </p:nvSpPr>
        <p:spPr bwMode="auto">
          <a:xfrm>
            <a:off x="1219200" y="3581400"/>
            <a:ext cx="6705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KISSY.</a:t>
            </a:r>
            <a:r>
              <a:rPr lang="en-US" altLang="zh-CN" b="1">
                <a:solidFill>
                  <a:srgbClr val="C00000"/>
                </a:solidFill>
              </a:rPr>
              <a:t>use</a:t>
            </a:r>
            <a:r>
              <a:rPr lang="en-US" altLang="zh-CN"/>
              <a:t>(</a:t>
            </a:r>
            <a:r>
              <a:rPr lang="en-US" altLang="zh-CN" b="1">
                <a:solidFill>
                  <a:srgbClr val="C00000"/>
                </a:solidFill>
              </a:rPr>
              <a:t>“overlay,switchable”</a:t>
            </a:r>
            <a:r>
              <a:rPr lang="en-US" altLang="zh-CN"/>
              <a:t>,</a:t>
            </a:r>
          </a:p>
          <a:p>
            <a:r>
              <a:rPr lang="en-US" altLang="zh-CN"/>
              <a:t>function(S,</a:t>
            </a:r>
            <a:r>
              <a:rPr lang="en-US" altLang="zh-CN" b="1">
                <a:solidFill>
                  <a:srgbClr val="C00000"/>
                </a:solidFill>
              </a:rPr>
              <a:t>Overlay,Switchable</a:t>
            </a:r>
            <a:r>
              <a:rPr lang="en-US" altLang="zh-CN"/>
              <a:t>){</a:t>
            </a:r>
          </a:p>
          <a:p>
            <a:r>
              <a:rPr lang="en-US" altLang="zh-CN"/>
              <a:t>	// TODO!</a:t>
            </a:r>
          </a:p>
          <a:p>
            <a:r>
              <a:rPr lang="en-US" altLang="zh-CN"/>
              <a:t>});</a:t>
            </a:r>
            <a:endParaRPr lang="zh-CN" altLang="en-US"/>
          </a:p>
        </p:txBody>
      </p:sp>
      <p:sp>
        <p:nvSpPr>
          <p:cNvPr id="28676" name="TextBox 6"/>
          <p:cNvSpPr txBox="1">
            <a:spLocks noChangeArrowheads="1"/>
          </p:cNvSpPr>
          <p:nvPr/>
        </p:nvSpPr>
        <p:spPr bwMode="auto">
          <a:xfrm>
            <a:off x="1981200" y="1828800"/>
            <a:ext cx="5181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3200" b="1" dirty="0" smtClean="0"/>
              <a:t>Use modules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大纲</a:t>
            </a:r>
          </a:p>
        </p:txBody>
      </p:sp>
      <p:sp>
        <p:nvSpPr>
          <p:cNvPr id="30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KISSY </a:t>
            </a:r>
            <a:r>
              <a:rPr lang="zh-CN" altLang="en-US" smtClean="0"/>
              <a:t>的昨天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KISSY </a:t>
            </a:r>
            <a:r>
              <a:rPr lang="zh-CN" altLang="en-US" smtClean="0"/>
              <a:t>今天与明天</a:t>
            </a:r>
            <a:endParaRPr lang="en-US" altLang="zh-CN" smtClean="0"/>
          </a:p>
          <a:p>
            <a:pPr lvl="1"/>
            <a:r>
              <a:rPr lang="en-US" altLang="zh-CN" smtClean="0"/>
              <a:t> seed</a:t>
            </a:r>
          </a:p>
          <a:p>
            <a:pPr lvl="1"/>
            <a:r>
              <a:rPr lang="en-US" altLang="zh-CN" smtClean="0"/>
              <a:t> core</a:t>
            </a:r>
          </a:p>
          <a:p>
            <a:pPr lvl="1"/>
            <a:r>
              <a:rPr lang="en-US" altLang="zh-CN" smtClean="0"/>
              <a:t> component</a:t>
            </a:r>
          </a:p>
          <a:p>
            <a:pPr lvl="1"/>
            <a:r>
              <a:rPr lang="en-US" altLang="zh-CN" smtClean="0"/>
              <a:t> gallery</a:t>
            </a:r>
          </a:p>
          <a:p>
            <a:pPr lvl="1"/>
            <a:r>
              <a:rPr lang="en-US" altLang="zh-CN" smtClean="0"/>
              <a:t> sub project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pPr algn="ctr">
              <a:buNone/>
            </a:pPr>
            <a:r>
              <a:rPr lang="en-US" altLang="zh-CN" sz="5400" dirty="0" smtClean="0"/>
              <a:t>package</a:t>
            </a:r>
            <a:endParaRPr lang="zh-CN" altLang="en-US" sz="5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KISSY.config</a:t>
            </a:r>
            <a:endParaRPr lang="zh-CN" altLang="en-US" smtClean="0"/>
          </a:p>
        </p:txBody>
      </p:sp>
      <p:sp>
        <p:nvSpPr>
          <p:cNvPr id="27651" name="TextBox 3"/>
          <p:cNvSpPr txBox="1">
            <a:spLocks noChangeArrowheads="1"/>
          </p:cNvSpPr>
          <p:nvPr/>
        </p:nvSpPr>
        <p:spPr bwMode="auto">
          <a:xfrm>
            <a:off x="1219200" y="3352800"/>
            <a:ext cx="69342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KISSY.</a:t>
            </a:r>
            <a:r>
              <a:rPr lang="en-US" altLang="zh-CN" b="1">
                <a:solidFill>
                  <a:srgbClr val="C00000"/>
                </a:solidFill>
              </a:rPr>
              <a:t>config</a:t>
            </a:r>
            <a:r>
              <a:rPr lang="en-US" altLang="zh-CN"/>
              <a:t>({</a:t>
            </a:r>
          </a:p>
          <a:p>
            <a:r>
              <a:rPr lang="en-US" altLang="zh-CN"/>
              <a:t>	</a:t>
            </a:r>
            <a:r>
              <a:rPr lang="en-US" altLang="zh-CN" b="1">
                <a:solidFill>
                  <a:srgbClr val="C00000"/>
                </a:solidFill>
              </a:rPr>
              <a:t>packages</a:t>
            </a:r>
            <a:r>
              <a:rPr lang="en-US" altLang="zh-CN"/>
              <a:t>:[{</a:t>
            </a:r>
          </a:p>
          <a:p>
            <a:r>
              <a:rPr lang="en-US" altLang="zh-CN"/>
              <a:t>		</a:t>
            </a:r>
            <a:r>
              <a:rPr lang="en-US" altLang="zh-CN" b="1">
                <a:solidFill>
                  <a:srgbClr val="C00000"/>
                </a:solidFill>
              </a:rPr>
              <a:t>name</a:t>
            </a:r>
            <a:r>
              <a:rPr lang="en-US" altLang="zh-CN"/>
              <a:t>:”yourpackage”</a:t>
            </a:r>
          </a:p>
          <a:p>
            <a:r>
              <a:rPr lang="en-US" altLang="zh-CN"/>
              <a:t>		</a:t>
            </a:r>
            <a:r>
              <a:rPr lang="en-US" altLang="zh-CN" b="1">
                <a:solidFill>
                  <a:srgbClr val="C00000"/>
                </a:solidFill>
              </a:rPr>
              <a:t>path</a:t>
            </a:r>
            <a:r>
              <a:rPr lang="en-US" altLang="zh-CN"/>
              <a:t>:”yourpath”	</a:t>
            </a:r>
          </a:p>
          <a:p>
            <a:r>
              <a:rPr lang="en-US" altLang="zh-CN"/>
              <a:t>	}]</a:t>
            </a:r>
          </a:p>
          <a:p>
            <a:r>
              <a:rPr lang="en-US" altLang="zh-CN"/>
              <a:t>});</a:t>
            </a:r>
            <a:endParaRPr lang="zh-CN" altLang="en-US"/>
          </a:p>
        </p:txBody>
      </p:sp>
      <p:sp>
        <p:nvSpPr>
          <p:cNvPr id="27652" name="TextBox 4"/>
          <p:cNvSpPr txBox="1">
            <a:spLocks noChangeArrowheads="1"/>
          </p:cNvSpPr>
          <p:nvPr/>
        </p:nvSpPr>
        <p:spPr bwMode="auto">
          <a:xfrm>
            <a:off x="1371600" y="1676400"/>
            <a:ext cx="5867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3200" b="1" dirty="0" smtClean="0"/>
              <a:t>Package </a:t>
            </a:r>
            <a:r>
              <a:rPr lang="en-US" altLang="zh-CN" sz="3200" b="1" dirty="0" err="1" smtClean="0"/>
              <a:t>config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pPr algn="ctr">
              <a:buNone/>
            </a:pPr>
            <a:r>
              <a:rPr lang="en-US" altLang="zh-CN" sz="5400" dirty="0" smtClean="0"/>
              <a:t>module compiler</a:t>
            </a:r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module compiler</a:t>
            </a:r>
            <a:endParaRPr lang="zh-CN" altLang="en-US" smtClean="0"/>
          </a:p>
        </p:txBody>
      </p:sp>
      <p:sp>
        <p:nvSpPr>
          <p:cNvPr id="29699" name="TextBox 4"/>
          <p:cNvSpPr txBox="1">
            <a:spLocks noChangeArrowheads="1"/>
          </p:cNvSpPr>
          <p:nvPr/>
        </p:nvSpPr>
        <p:spPr bwMode="auto">
          <a:xfrm>
            <a:off x="1676400" y="2438400"/>
            <a:ext cx="5486400" cy="42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/>
              <a:t>&lt;java classname="com.taobao.f2e.Main"&gt;</a:t>
            </a:r>
          </a:p>
          <a:p>
            <a:r>
              <a:rPr lang="en-US" altLang="zh-CN" sz="1600"/>
              <a:t>        &lt;arg value="-requires"/&gt;</a:t>
            </a:r>
          </a:p>
          <a:p>
            <a:r>
              <a:rPr lang="en-US" altLang="zh-CN" sz="1600"/>
              <a:t>        &lt;!-- </a:t>
            </a:r>
            <a:r>
              <a:rPr lang="zh-CN" altLang="en-US" sz="1600"/>
              <a:t>入口模块 </a:t>
            </a:r>
            <a:r>
              <a:rPr lang="en-US" altLang="zh-CN" sz="1600"/>
              <a:t>--&gt;</a:t>
            </a:r>
          </a:p>
          <a:p>
            <a:r>
              <a:rPr lang="en-US" altLang="zh-CN" sz="1600"/>
              <a:t>        &lt;arg value="</a:t>
            </a:r>
            <a:r>
              <a:rPr lang="en-US" altLang="zh-CN" sz="1600" b="1">
                <a:solidFill>
                  <a:srgbClr val="C00000"/>
                </a:solidFill>
              </a:rPr>
              <a:t>youpackage/xx</a:t>
            </a:r>
            <a:r>
              <a:rPr lang="en-US" altLang="zh-CN" sz="1600"/>
              <a:t>"/&gt;</a:t>
            </a:r>
          </a:p>
          <a:p>
            <a:r>
              <a:rPr lang="en-US" altLang="zh-CN" sz="1600"/>
              <a:t>        &lt;arg value="-baseUrls"/&gt;</a:t>
            </a:r>
          </a:p>
          <a:p>
            <a:r>
              <a:rPr lang="en-US" altLang="zh-CN" sz="1600"/>
              <a:t>        &lt;arg value="</a:t>
            </a:r>
            <a:r>
              <a:rPr lang="en-US" altLang="zh-CN" sz="1600" b="1">
                <a:solidFill>
                  <a:srgbClr val="C00000"/>
                </a:solidFill>
              </a:rPr>
              <a:t>${assets.dir}</a:t>
            </a:r>
            <a:r>
              <a:rPr lang="en-US" altLang="zh-CN" sz="1600"/>
              <a:t>"/&gt;</a:t>
            </a:r>
          </a:p>
          <a:p>
            <a:r>
              <a:rPr lang="en-US" altLang="zh-CN" sz="1600"/>
              <a:t>        &lt;arg value="-encodings"/&gt;</a:t>
            </a:r>
          </a:p>
          <a:p>
            <a:r>
              <a:rPr lang="en-US" altLang="zh-CN" sz="1600"/>
              <a:t>        &lt;arg value="${charset}"/&gt;</a:t>
            </a:r>
          </a:p>
          <a:p>
            <a:r>
              <a:rPr lang="en-US" altLang="zh-CN" sz="1600"/>
              <a:t>        &lt;arg value="-outputEncoding"/&gt;</a:t>
            </a:r>
          </a:p>
          <a:p>
            <a:r>
              <a:rPr lang="en-US" altLang="zh-CN" sz="1600"/>
              <a:t>        &lt;arg value="${charset}"/&gt;</a:t>
            </a:r>
          </a:p>
          <a:p>
            <a:r>
              <a:rPr lang="en-US" altLang="zh-CN" sz="1600"/>
              <a:t>        &lt;arg value="-output"/&gt;</a:t>
            </a:r>
          </a:p>
          <a:p>
            <a:r>
              <a:rPr lang="en-US" altLang="zh-CN" sz="1600"/>
              <a:t>        &lt;arg value="</a:t>
            </a:r>
            <a:r>
              <a:rPr lang="en-US" altLang="zh-CN" sz="1600" b="1">
                <a:solidFill>
                  <a:srgbClr val="C00000"/>
                </a:solidFill>
              </a:rPr>
              <a:t>xx.combo.js</a:t>
            </a:r>
            <a:r>
              <a:rPr lang="en-US" altLang="zh-CN" sz="1600"/>
              <a:t>"/&gt;</a:t>
            </a:r>
          </a:p>
          <a:p>
            <a:r>
              <a:rPr lang="en-US" altLang="zh-CN" sz="1600"/>
              <a:t>        &lt;classpath&gt;</a:t>
            </a:r>
          </a:p>
          <a:p>
            <a:r>
              <a:rPr lang="en-US" altLang="zh-CN" sz="1600"/>
              <a:t>        	&lt;pathelement path="${module.compiler}"/&gt;</a:t>
            </a:r>
          </a:p>
          <a:p>
            <a:r>
              <a:rPr lang="en-US" altLang="zh-CN" sz="1600"/>
              <a:t>        	&lt;pathelement path="${java.class.path}"/&gt;</a:t>
            </a:r>
          </a:p>
          <a:p>
            <a:r>
              <a:rPr lang="en-US" altLang="zh-CN" sz="1600"/>
              <a:t>        &lt;/classpath&gt;</a:t>
            </a:r>
          </a:p>
          <a:p>
            <a:r>
              <a:rPr lang="en-US" altLang="zh-CN" sz="1600"/>
              <a:t>&lt;/java&gt;</a:t>
            </a:r>
            <a:endParaRPr lang="zh-CN" altLang="en-US" sz="1600"/>
          </a:p>
        </p:txBody>
      </p:sp>
      <p:sp>
        <p:nvSpPr>
          <p:cNvPr id="29700" name="TextBox 6"/>
          <p:cNvSpPr txBox="1">
            <a:spLocks noChangeArrowheads="1"/>
          </p:cNvSpPr>
          <p:nvPr/>
        </p:nvSpPr>
        <p:spPr bwMode="auto">
          <a:xfrm>
            <a:off x="1600200" y="1524000"/>
            <a:ext cx="4572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3200" b="1" dirty="0" smtClean="0"/>
              <a:t>Combine modules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pPr algn="ctr">
              <a:buNone/>
            </a:pPr>
            <a:r>
              <a:rPr lang="en-US" altLang="zh-CN" sz="8800" dirty="0" smtClean="0"/>
              <a:t>core</a:t>
            </a:r>
            <a:endParaRPr lang="zh-CN" altLang="en-US" sz="8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core</a:t>
            </a:r>
            <a:endParaRPr lang="zh-CN" altLang="en-US" smtClean="0"/>
          </a:p>
        </p:txBody>
      </p:sp>
      <p:pic>
        <p:nvPicPr>
          <p:cNvPr id="30723" name="内容占位符 3" descr="core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749425" y="1600200"/>
            <a:ext cx="5718175" cy="4584700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DOM</a:t>
            </a:r>
            <a:endParaRPr lang="zh-CN" altLang="en-US" smtClean="0"/>
          </a:p>
        </p:txBody>
      </p:sp>
      <p:pic>
        <p:nvPicPr>
          <p:cNvPr id="31747" name="内容占位符 3" descr="dom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667000" y="1676400"/>
            <a:ext cx="3657600" cy="4630738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327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zh-CN" sz="2400" smtClean="0"/>
          </a:p>
          <a:p>
            <a:pPr lvl="1"/>
            <a:endParaRPr lang="en-US" altLang="zh-CN" sz="2400" smtClean="0"/>
          </a:p>
          <a:p>
            <a:pPr lvl="1"/>
            <a:r>
              <a:rPr lang="en-US" altLang="zh-CN" sz="2400" smtClean="0"/>
              <a:t>query(selector,context)</a:t>
            </a:r>
            <a:r>
              <a:rPr lang="zh-CN" altLang="en-US" sz="2400" smtClean="0"/>
              <a:t>：</a:t>
            </a:r>
            <a:r>
              <a:rPr lang="en-US" altLang="zh-CN" sz="2400" smtClean="0"/>
              <a:t>context </a:t>
            </a:r>
            <a:r>
              <a:rPr lang="zh-CN" altLang="en-US" sz="2400" smtClean="0"/>
              <a:t>限制同</a:t>
            </a:r>
            <a:r>
              <a:rPr lang="en-US" altLang="zh-CN" sz="2400" smtClean="0"/>
              <a:t>selector</a:t>
            </a:r>
          </a:p>
          <a:p>
            <a:pPr lvl="1"/>
            <a:endParaRPr lang="en-US" altLang="zh-CN" sz="2400" smtClean="0"/>
          </a:p>
          <a:p>
            <a:pPr lvl="1"/>
            <a:r>
              <a:rPr lang="en-US" altLang="zh-CN" smtClean="0"/>
              <a:t>clone</a:t>
            </a:r>
            <a:r>
              <a:rPr lang="zh-CN" altLang="en-US" smtClean="0"/>
              <a:t>：克隆自身以及事件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r>
              <a:rPr lang="en-US" altLang="zh-CN" smtClean="0"/>
              <a:t>inner/outer|Width/Height</a:t>
            </a:r>
            <a:endParaRPr lang="zh-CN" altLang="en-US" smtClean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Event</a:t>
            </a:r>
            <a:endParaRPr lang="zh-CN" altLang="en-US" smtClean="0"/>
          </a:p>
        </p:txBody>
      </p:sp>
      <p:pic>
        <p:nvPicPr>
          <p:cNvPr id="33795" name="内容占位符 3" descr="unity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514600" y="2438400"/>
            <a:ext cx="3711575" cy="2819400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Unified registration</a:t>
            </a:r>
            <a:endParaRPr lang="zh-CN" altLang="en-US" dirty="0" smtClean="0"/>
          </a:p>
        </p:txBody>
      </p:sp>
      <p:sp>
        <p:nvSpPr>
          <p:cNvPr id="348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原生节点</a:t>
            </a:r>
            <a:endParaRPr lang="en-US" altLang="zh-CN" smtClean="0"/>
          </a:p>
          <a:p>
            <a:pPr lvl="1"/>
            <a:r>
              <a:rPr lang="en-US" altLang="zh-CN" smtClean="0"/>
              <a:t>S.one(domNode).</a:t>
            </a:r>
            <a:r>
              <a:rPr lang="en-US" altLang="zh-CN" b="1" smtClean="0">
                <a:solidFill>
                  <a:srgbClr val="C00000"/>
                </a:solidFill>
              </a:rPr>
              <a:t>on</a:t>
            </a:r>
            <a:r>
              <a:rPr lang="en-US" altLang="zh-CN" smtClean="0"/>
              <a:t>(“click”,fn,context)</a:t>
            </a:r>
          </a:p>
          <a:p>
            <a:pPr lvl="1"/>
            <a:endParaRPr lang="en-US" altLang="zh-CN" smtClean="0"/>
          </a:p>
          <a:p>
            <a:r>
              <a:rPr lang="zh-CN" altLang="en-US" smtClean="0"/>
              <a:t>自定义事件</a:t>
            </a:r>
            <a:endParaRPr lang="en-US" altLang="zh-CN" smtClean="0"/>
          </a:p>
          <a:p>
            <a:pPr lvl="1"/>
            <a:r>
              <a:rPr lang="en-US" altLang="zh-CN" smtClean="0"/>
              <a:t>obj.</a:t>
            </a:r>
            <a:r>
              <a:rPr lang="en-US" altLang="zh-CN" b="1" smtClean="0">
                <a:solidFill>
                  <a:srgbClr val="C00000"/>
                </a:solidFill>
              </a:rPr>
              <a:t>on</a:t>
            </a:r>
            <a:r>
              <a:rPr lang="en-US" altLang="zh-CN" smtClean="0"/>
              <a:t>(“customEvent”,fn,context)</a:t>
            </a:r>
          </a:p>
          <a:p>
            <a:pPr lvl="1"/>
            <a:endParaRPr lang="zh-CN" altLang="en-US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KISSY</a:t>
            </a:r>
            <a:endParaRPr lang="zh-CN" altLang="en-US" smtClean="0"/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2009.07 – 2009.12  </a:t>
            </a:r>
            <a:r>
              <a:rPr lang="zh-CN" altLang="en-US" smtClean="0"/>
              <a:t>构思期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2010.01 – 2010.07  </a:t>
            </a:r>
            <a:r>
              <a:rPr lang="zh-CN" altLang="en-US" smtClean="0"/>
              <a:t>孕育期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2010.07 – 2011.01   </a:t>
            </a:r>
            <a:r>
              <a:rPr lang="zh-CN" altLang="en-US" smtClean="0"/>
              <a:t>快速成长期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2011.01 – now         </a:t>
            </a:r>
            <a:r>
              <a:rPr lang="zh-CN" altLang="en-US" smtClean="0"/>
              <a:t>稳固发展期</a:t>
            </a:r>
            <a:r>
              <a:rPr lang="en-US" altLang="zh-CN" smtClean="0"/>
              <a:t> 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fire</a:t>
            </a:r>
            <a:endParaRPr lang="zh-CN" altLang="en-US" dirty="0" smtClean="0"/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Native event</a:t>
            </a:r>
          </a:p>
          <a:p>
            <a:pPr lvl="1"/>
            <a:r>
              <a:rPr lang="en-US" altLang="zh-CN" dirty="0" err="1" smtClean="0"/>
              <a:t>S.one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domNode</a:t>
            </a:r>
            <a:r>
              <a:rPr lang="en-US" altLang="zh-CN" dirty="0" smtClean="0"/>
              <a:t>).</a:t>
            </a:r>
            <a:r>
              <a:rPr lang="en-US" altLang="zh-CN" b="1" dirty="0" smtClean="0">
                <a:solidFill>
                  <a:srgbClr val="C00000"/>
                </a:solidFill>
              </a:rPr>
              <a:t>fire</a:t>
            </a:r>
            <a:r>
              <a:rPr lang="en-US" altLang="zh-CN" dirty="0" smtClean="0"/>
              <a:t>(“click”)</a:t>
            </a:r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Custom event</a:t>
            </a:r>
          </a:p>
          <a:p>
            <a:pPr lvl="1"/>
            <a:r>
              <a:rPr lang="en-US" altLang="zh-CN" dirty="0" err="1" smtClean="0"/>
              <a:t>obj.</a:t>
            </a:r>
            <a:r>
              <a:rPr lang="en-US" altLang="zh-CN" b="1" dirty="0" err="1" smtClean="0">
                <a:solidFill>
                  <a:srgbClr val="C00000"/>
                </a:solidFill>
              </a:rPr>
              <a:t>fire</a:t>
            </a:r>
            <a:r>
              <a:rPr lang="en-US" altLang="zh-CN" dirty="0" smtClean="0"/>
              <a:t>(“</a:t>
            </a:r>
            <a:r>
              <a:rPr lang="en-US" altLang="zh-CN" dirty="0" err="1" smtClean="0"/>
              <a:t>customEvent</a:t>
            </a:r>
            <a:r>
              <a:rPr lang="en-US" altLang="zh-CN" dirty="0" smtClean="0"/>
              <a:t>”)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bubbling</a:t>
            </a:r>
            <a:endParaRPr lang="zh-CN" altLang="en-US" dirty="0" smtClean="0"/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Native event</a:t>
            </a:r>
            <a:endParaRPr lang="zh-CN" altLang="en-US" dirty="0" smtClean="0"/>
          </a:p>
        </p:txBody>
      </p:sp>
      <p:grpSp>
        <p:nvGrpSpPr>
          <p:cNvPr id="36868" name="组合 21"/>
          <p:cNvGrpSpPr>
            <a:grpSpLocks/>
          </p:cNvGrpSpPr>
          <p:nvPr/>
        </p:nvGrpSpPr>
        <p:grpSpPr bwMode="auto">
          <a:xfrm>
            <a:off x="1066800" y="2438400"/>
            <a:ext cx="2286000" cy="3581400"/>
            <a:chOff x="1066800" y="2438400"/>
            <a:chExt cx="2286000" cy="3581400"/>
          </a:xfrm>
        </p:grpSpPr>
        <p:grpSp>
          <p:nvGrpSpPr>
            <p:cNvPr id="36873" name="组合 20"/>
            <p:cNvGrpSpPr>
              <a:grpSpLocks/>
            </p:cNvGrpSpPr>
            <p:nvPr/>
          </p:nvGrpSpPr>
          <p:grpSpPr bwMode="auto">
            <a:xfrm>
              <a:off x="1066800" y="2438400"/>
              <a:ext cx="2286000" cy="3581400"/>
              <a:chOff x="1066800" y="2438400"/>
              <a:chExt cx="2286000" cy="358140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066800" y="2438400"/>
                <a:ext cx="2286000" cy="3581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1295400" y="3200400"/>
                <a:ext cx="1676400" cy="4572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dirty="0" err="1">
                    <a:solidFill>
                      <a:schemeClr val="tx1"/>
                    </a:solidFill>
                  </a:rPr>
                  <a:t>li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1295400" y="4038600"/>
                <a:ext cx="1676400" cy="4572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dirty="0" err="1">
                    <a:solidFill>
                      <a:schemeClr val="tx1"/>
                    </a:solidFill>
                  </a:rPr>
                  <a:t>li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1295400" y="4876800"/>
                <a:ext cx="1676400" cy="4572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dirty="0" err="1">
                    <a:solidFill>
                      <a:schemeClr val="tx1"/>
                    </a:solidFill>
                  </a:rPr>
                  <a:t>li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874" name="TextBox 12"/>
            <p:cNvSpPr txBox="1">
              <a:spLocks noChangeArrowheads="1"/>
            </p:cNvSpPr>
            <p:nvPr/>
          </p:nvSpPr>
          <p:spPr bwMode="auto">
            <a:xfrm>
              <a:off x="1371600" y="2743200"/>
              <a:ext cx="1600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/>
                <a:t>ul id=‘test’</a:t>
              </a:r>
              <a:endParaRPr lang="zh-CN" altLang="en-US"/>
            </a:p>
          </p:txBody>
        </p:sp>
      </p:grpSp>
      <p:sp>
        <p:nvSpPr>
          <p:cNvPr id="36869" name="TextBox 13"/>
          <p:cNvSpPr txBox="1">
            <a:spLocks noChangeArrowheads="1"/>
          </p:cNvSpPr>
          <p:nvPr/>
        </p:nvSpPr>
        <p:spPr bwMode="auto">
          <a:xfrm>
            <a:off x="4800600" y="3962400"/>
            <a:ext cx="335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S.all(“#test li”).on(“click”,fn)</a:t>
            </a:r>
            <a:endParaRPr lang="zh-CN" altLang="en-US"/>
          </a:p>
        </p:txBody>
      </p:sp>
      <p:sp>
        <p:nvSpPr>
          <p:cNvPr id="18" name="圆角右箭头 17"/>
          <p:cNvSpPr/>
          <p:nvPr/>
        </p:nvSpPr>
        <p:spPr>
          <a:xfrm flipH="1">
            <a:off x="3016250" y="3295650"/>
            <a:ext cx="2146300" cy="606425"/>
          </a:xfrm>
          <a:prstGeom prst="bentArrow">
            <a:avLst>
              <a:gd name="adj1" fmla="val 23450"/>
              <a:gd name="adj2" fmla="val 18805"/>
              <a:gd name="adj3" fmla="val 46705"/>
              <a:gd name="adj4" fmla="val 375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箭头 18"/>
          <p:cNvSpPr/>
          <p:nvPr/>
        </p:nvSpPr>
        <p:spPr>
          <a:xfrm>
            <a:off x="3048000" y="4114800"/>
            <a:ext cx="17526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" name="圆角右箭头 19"/>
          <p:cNvSpPr/>
          <p:nvPr/>
        </p:nvSpPr>
        <p:spPr>
          <a:xfrm rot="10800000">
            <a:off x="3048000" y="4572000"/>
            <a:ext cx="2133600" cy="685800"/>
          </a:xfrm>
          <a:prstGeom prst="bentArrow">
            <a:avLst>
              <a:gd name="adj1" fmla="val 25000"/>
              <a:gd name="adj2" fmla="val 2569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delegation</a:t>
            </a:r>
            <a:endParaRPr lang="zh-CN" altLang="en-US" dirty="0" smtClean="0"/>
          </a:p>
        </p:txBody>
      </p:sp>
      <p:sp>
        <p:nvSpPr>
          <p:cNvPr id="378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Native event</a:t>
            </a:r>
            <a:endParaRPr lang="zh-CN" altLang="en-US" dirty="0" smtClean="0"/>
          </a:p>
        </p:txBody>
      </p:sp>
      <p:grpSp>
        <p:nvGrpSpPr>
          <p:cNvPr id="37892" name="组合 8"/>
          <p:cNvGrpSpPr>
            <a:grpSpLocks/>
          </p:cNvGrpSpPr>
          <p:nvPr/>
        </p:nvGrpSpPr>
        <p:grpSpPr bwMode="auto">
          <a:xfrm>
            <a:off x="1066800" y="2438400"/>
            <a:ext cx="2286000" cy="3581400"/>
            <a:chOff x="1066800" y="2438400"/>
            <a:chExt cx="2286000" cy="3581400"/>
          </a:xfrm>
        </p:grpSpPr>
        <p:grpSp>
          <p:nvGrpSpPr>
            <p:cNvPr id="37895" name="组合 20"/>
            <p:cNvGrpSpPr>
              <a:grpSpLocks/>
            </p:cNvGrpSpPr>
            <p:nvPr/>
          </p:nvGrpSpPr>
          <p:grpSpPr bwMode="auto">
            <a:xfrm>
              <a:off x="1066800" y="2438400"/>
              <a:ext cx="2286000" cy="3581400"/>
              <a:chOff x="1066800" y="2438400"/>
              <a:chExt cx="2286000" cy="3581400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1066800" y="2438400"/>
                <a:ext cx="2286000" cy="3581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1295400" y="3200400"/>
                <a:ext cx="1676400" cy="4572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dirty="0" err="1">
                    <a:solidFill>
                      <a:schemeClr val="tx1"/>
                    </a:solidFill>
                  </a:rPr>
                  <a:t>li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1295400" y="4038600"/>
                <a:ext cx="1676400" cy="4572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dirty="0" err="1">
                    <a:solidFill>
                      <a:schemeClr val="tx1"/>
                    </a:solidFill>
                  </a:rPr>
                  <a:t>li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1295400" y="4876800"/>
                <a:ext cx="1676400" cy="4572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dirty="0" err="1">
                    <a:solidFill>
                      <a:schemeClr val="tx1"/>
                    </a:solidFill>
                  </a:rPr>
                  <a:t>li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896" name="TextBox 10"/>
            <p:cNvSpPr txBox="1">
              <a:spLocks noChangeArrowheads="1"/>
            </p:cNvSpPr>
            <p:nvPr/>
          </p:nvSpPr>
          <p:spPr bwMode="auto">
            <a:xfrm>
              <a:off x="1371600" y="2743200"/>
              <a:ext cx="1600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/>
                <a:t>ul id=‘test’</a:t>
              </a:r>
              <a:endParaRPr lang="zh-CN" altLang="en-US"/>
            </a:p>
          </p:txBody>
        </p:sp>
      </p:grpSp>
      <p:sp>
        <p:nvSpPr>
          <p:cNvPr id="37893" name="TextBox 15"/>
          <p:cNvSpPr txBox="1">
            <a:spLocks noChangeArrowheads="1"/>
          </p:cNvSpPr>
          <p:nvPr/>
        </p:nvSpPr>
        <p:spPr bwMode="auto">
          <a:xfrm>
            <a:off x="4724400" y="2743200"/>
            <a:ext cx="388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err="1"/>
              <a:t>S.one</a:t>
            </a:r>
            <a:r>
              <a:rPr lang="en-US" altLang="zh-CN" dirty="0"/>
              <a:t>(“#test</a:t>
            </a:r>
            <a:r>
              <a:rPr lang="en-US" altLang="zh-CN" dirty="0" smtClean="0"/>
              <a:t>”).delegate(“</a:t>
            </a:r>
            <a:r>
              <a:rPr lang="en-US" altLang="zh-CN" dirty="0" err="1"/>
              <a:t>click”,”li”,fn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7" name="左箭头 16"/>
          <p:cNvSpPr/>
          <p:nvPr/>
        </p:nvSpPr>
        <p:spPr>
          <a:xfrm>
            <a:off x="2667000" y="2743200"/>
            <a:ext cx="21336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Custom event</a:t>
            </a:r>
            <a:endParaRPr lang="zh-CN" altLang="en-US" dirty="0" smtClean="0"/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registration</a:t>
            </a:r>
            <a:endParaRPr lang="zh-CN" altLang="en-US" dirty="0" smtClean="0"/>
          </a:p>
        </p:txBody>
      </p:sp>
      <p:grpSp>
        <p:nvGrpSpPr>
          <p:cNvPr id="38916" name="组合 21"/>
          <p:cNvGrpSpPr>
            <a:grpSpLocks/>
          </p:cNvGrpSpPr>
          <p:nvPr/>
        </p:nvGrpSpPr>
        <p:grpSpPr bwMode="auto">
          <a:xfrm>
            <a:off x="1066800" y="2438400"/>
            <a:ext cx="2286000" cy="3581400"/>
            <a:chOff x="1066800" y="2438400"/>
            <a:chExt cx="2286000" cy="3581400"/>
          </a:xfrm>
        </p:grpSpPr>
        <p:grpSp>
          <p:nvGrpSpPr>
            <p:cNvPr id="38921" name="组合 20"/>
            <p:cNvGrpSpPr>
              <a:grpSpLocks/>
            </p:cNvGrpSpPr>
            <p:nvPr/>
          </p:nvGrpSpPr>
          <p:grpSpPr bwMode="auto">
            <a:xfrm>
              <a:off x="1066800" y="2438400"/>
              <a:ext cx="2286000" cy="3581400"/>
              <a:chOff x="1066800" y="2438400"/>
              <a:chExt cx="2286000" cy="358140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066800" y="2438400"/>
                <a:ext cx="2286000" cy="3581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1295400" y="3200400"/>
                <a:ext cx="1676400" cy="4572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obj1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1295400" y="4038600"/>
                <a:ext cx="1676400" cy="4572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obj2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1295400" y="4876800"/>
                <a:ext cx="1676400" cy="4572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obj3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922" name="TextBox 12"/>
            <p:cNvSpPr txBox="1">
              <a:spLocks noChangeArrowheads="1"/>
            </p:cNvSpPr>
            <p:nvPr/>
          </p:nvSpPr>
          <p:spPr bwMode="auto">
            <a:xfrm>
              <a:off x="1371600" y="2743200"/>
              <a:ext cx="1600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8917" name="TextBox 13"/>
          <p:cNvSpPr txBox="1">
            <a:spLocks noChangeArrowheads="1"/>
          </p:cNvSpPr>
          <p:nvPr/>
        </p:nvSpPr>
        <p:spPr bwMode="auto">
          <a:xfrm>
            <a:off x="4800600" y="3962400"/>
            <a:ext cx="335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obj[1..3].on(“customEvent”,fn)</a:t>
            </a:r>
            <a:endParaRPr lang="zh-CN" altLang="en-US"/>
          </a:p>
        </p:txBody>
      </p:sp>
      <p:sp>
        <p:nvSpPr>
          <p:cNvPr id="18" name="圆角右箭头 17"/>
          <p:cNvSpPr/>
          <p:nvPr/>
        </p:nvSpPr>
        <p:spPr>
          <a:xfrm flipH="1">
            <a:off x="3016250" y="3295650"/>
            <a:ext cx="2146300" cy="606425"/>
          </a:xfrm>
          <a:prstGeom prst="bentArrow">
            <a:avLst>
              <a:gd name="adj1" fmla="val 23450"/>
              <a:gd name="adj2" fmla="val 18805"/>
              <a:gd name="adj3" fmla="val 46705"/>
              <a:gd name="adj4" fmla="val 375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箭头 18"/>
          <p:cNvSpPr/>
          <p:nvPr/>
        </p:nvSpPr>
        <p:spPr>
          <a:xfrm>
            <a:off x="3048000" y="4114800"/>
            <a:ext cx="17526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" name="圆角右箭头 19"/>
          <p:cNvSpPr/>
          <p:nvPr/>
        </p:nvSpPr>
        <p:spPr>
          <a:xfrm rot="10800000">
            <a:off x="3048000" y="4572000"/>
            <a:ext cx="2133600" cy="685800"/>
          </a:xfrm>
          <a:prstGeom prst="bentArrow">
            <a:avLst>
              <a:gd name="adj1" fmla="val 25000"/>
              <a:gd name="adj2" fmla="val 2569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Custom event</a:t>
            </a:r>
            <a:endParaRPr lang="zh-CN" altLang="en-US" dirty="0" smtClean="0"/>
          </a:p>
        </p:txBody>
      </p:sp>
      <p:grpSp>
        <p:nvGrpSpPr>
          <p:cNvPr id="39939" name="组合 8"/>
          <p:cNvGrpSpPr>
            <a:grpSpLocks/>
          </p:cNvGrpSpPr>
          <p:nvPr/>
        </p:nvGrpSpPr>
        <p:grpSpPr bwMode="auto">
          <a:xfrm>
            <a:off x="1066800" y="2438400"/>
            <a:ext cx="2286000" cy="3581400"/>
            <a:chOff x="1066800" y="2438400"/>
            <a:chExt cx="2286000" cy="3581400"/>
          </a:xfrm>
        </p:grpSpPr>
        <p:grpSp>
          <p:nvGrpSpPr>
            <p:cNvPr id="39944" name="组合 20"/>
            <p:cNvGrpSpPr>
              <a:grpSpLocks/>
            </p:cNvGrpSpPr>
            <p:nvPr/>
          </p:nvGrpSpPr>
          <p:grpSpPr bwMode="auto">
            <a:xfrm>
              <a:off x="1066800" y="2438400"/>
              <a:ext cx="2286000" cy="3581400"/>
              <a:chOff x="1066800" y="2438400"/>
              <a:chExt cx="2286000" cy="3581400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1066800" y="2438400"/>
                <a:ext cx="2286000" cy="3581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1295400" y="3200400"/>
                <a:ext cx="1676400" cy="4572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obj1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1295400" y="4038600"/>
                <a:ext cx="1676400" cy="4572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obj2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1295400" y="4876800"/>
                <a:ext cx="1676400" cy="4572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obj3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945" name="TextBox 10"/>
            <p:cNvSpPr txBox="1">
              <a:spLocks noChangeArrowheads="1"/>
            </p:cNvSpPr>
            <p:nvPr/>
          </p:nvSpPr>
          <p:spPr bwMode="auto">
            <a:xfrm>
              <a:off x="1371600" y="2743200"/>
              <a:ext cx="1600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/>
                <a:t>host</a:t>
              </a:r>
              <a:endParaRPr lang="zh-CN" altLang="en-US"/>
            </a:p>
          </p:txBody>
        </p:sp>
      </p:grpSp>
      <p:sp>
        <p:nvSpPr>
          <p:cNvPr id="39940" name="TextBox 15"/>
          <p:cNvSpPr txBox="1">
            <a:spLocks noChangeArrowheads="1"/>
          </p:cNvSpPr>
          <p:nvPr/>
        </p:nvSpPr>
        <p:spPr bwMode="auto">
          <a:xfrm>
            <a:off x="5257800" y="2743200"/>
            <a:ext cx="3352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host.on(“customEvent”,fn)</a:t>
            </a:r>
            <a:endParaRPr lang="zh-CN" altLang="en-US"/>
          </a:p>
        </p:txBody>
      </p:sp>
      <p:sp>
        <p:nvSpPr>
          <p:cNvPr id="17" name="左箭头 16"/>
          <p:cNvSpPr/>
          <p:nvPr/>
        </p:nvSpPr>
        <p:spPr>
          <a:xfrm>
            <a:off x="2667000" y="2743200"/>
            <a:ext cx="25146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9942" name="TextBox 17"/>
          <p:cNvSpPr txBox="1">
            <a:spLocks noChangeArrowheads="1"/>
          </p:cNvSpPr>
          <p:nvPr/>
        </p:nvSpPr>
        <p:spPr bwMode="auto">
          <a:xfrm>
            <a:off x="5257800" y="3505200"/>
            <a:ext cx="2971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e.target instanceof Obj</a:t>
            </a:r>
            <a:endParaRPr lang="zh-CN" altLang="en-US"/>
          </a:p>
        </p:txBody>
      </p:sp>
      <p:sp>
        <p:nvSpPr>
          <p:cNvPr id="39943" name="TextBox 18"/>
          <p:cNvSpPr txBox="1">
            <a:spLocks noChangeArrowheads="1"/>
          </p:cNvSpPr>
          <p:nvPr/>
        </p:nvSpPr>
        <p:spPr bwMode="auto">
          <a:xfrm>
            <a:off x="5257800" y="4876800"/>
            <a:ext cx="3048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obj.addTarget(host);</a:t>
            </a:r>
          </a:p>
          <a:p>
            <a:r>
              <a:rPr lang="en-US" altLang="zh-CN"/>
              <a:t>Obj.publish(“customEvent”,{</a:t>
            </a:r>
          </a:p>
          <a:p>
            <a:r>
              <a:rPr lang="en-US" altLang="zh-CN"/>
              <a:t>	bubbles:true</a:t>
            </a:r>
          </a:p>
          <a:p>
            <a:r>
              <a:rPr lang="en-US" altLang="zh-CN"/>
              <a:t>});</a:t>
            </a:r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066800" y="14478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Bubble and delegation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DOM</a:t>
            </a:r>
            <a:r>
              <a:rPr lang="zh-CN" altLang="en-US" smtClean="0"/>
              <a:t>事件补全</a:t>
            </a:r>
          </a:p>
        </p:txBody>
      </p:sp>
      <p:sp>
        <p:nvSpPr>
          <p:cNvPr id="409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en-US" altLang="zh-CN" b="1" smtClean="0">
                <a:solidFill>
                  <a:srgbClr val="C00000"/>
                </a:solidFill>
              </a:rPr>
              <a:t>submit/change</a:t>
            </a:r>
            <a:r>
              <a:rPr lang="en-US" altLang="zh-CN" smtClean="0"/>
              <a:t> @ie bubble</a:t>
            </a:r>
          </a:p>
          <a:p>
            <a:r>
              <a:rPr lang="en-US" altLang="zh-CN" b="1" smtClean="0">
                <a:solidFill>
                  <a:srgbClr val="C00000"/>
                </a:solidFill>
              </a:rPr>
              <a:t>focusin/out</a:t>
            </a:r>
            <a:r>
              <a:rPr lang="en-US" altLang="zh-CN" smtClean="0"/>
              <a:t> @non-ie</a:t>
            </a:r>
          </a:p>
          <a:p>
            <a:r>
              <a:rPr lang="en-US" altLang="zh-CN" b="1" smtClean="0">
                <a:solidFill>
                  <a:srgbClr val="C00000"/>
                </a:solidFill>
              </a:rPr>
              <a:t>mouseenter/leave</a:t>
            </a:r>
            <a:r>
              <a:rPr lang="en-US" altLang="zh-CN" smtClean="0"/>
              <a:t> @non-ie</a:t>
            </a:r>
          </a:p>
          <a:p>
            <a:r>
              <a:rPr lang="en-US" altLang="zh-CN" b="1" smtClean="0">
                <a:solidFill>
                  <a:srgbClr val="C00000"/>
                </a:solidFill>
              </a:rPr>
              <a:t>hashchange</a:t>
            </a:r>
            <a:r>
              <a:rPr lang="en-US" altLang="zh-CN" smtClean="0"/>
              <a:t> @ie</a:t>
            </a:r>
          </a:p>
          <a:p>
            <a:r>
              <a:rPr lang="en-US" altLang="zh-CN" b="1" smtClean="0">
                <a:solidFill>
                  <a:srgbClr val="C00000"/>
                </a:solidFill>
              </a:rPr>
              <a:t>mousewheel</a:t>
            </a:r>
            <a:r>
              <a:rPr lang="en-US" altLang="zh-CN" smtClean="0"/>
              <a:t> @firefox</a:t>
            </a:r>
          </a:p>
          <a:p>
            <a:r>
              <a:rPr lang="en-US" altLang="zh-CN" b="1" smtClean="0">
                <a:solidFill>
                  <a:srgbClr val="C00000"/>
                </a:solidFill>
              </a:rPr>
              <a:t>valuechange</a:t>
            </a:r>
            <a:r>
              <a:rPr lang="en-US" altLang="zh-CN" smtClean="0"/>
              <a:t> @all</a:t>
            </a:r>
            <a:endParaRPr lang="zh-CN" altLang="en-US" smtClean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ajax</a:t>
            </a:r>
            <a:endParaRPr lang="zh-CN" altLang="en-US" dirty="0" smtClean="0"/>
          </a:p>
        </p:txBody>
      </p:sp>
      <p:sp>
        <p:nvSpPr>
          <p:cNvPr id="419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ajax</a:t>
            </a:r>
            <a:endParaRPr lang="zh-CN" altLang="en-US" dirty="0" smtClean="0"/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3012" name="图片 3" descr="cros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-304800"/>
            <a:ext cx="24257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IO</a:t>
            </a:r>
            <a:endParaRPr lang="zh-CN" altLang="en-US" dirty="0" smtClean="0"/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pPr algn="ctr">
              <a:buFontTx/>
              <a:buNone/>
            </a:pPr>
            <a:endParaRPr lang="zh-CN" altLang="en-US" sz="9600" dirty="0" smtClean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io</a:t>
            </a:r>
            <a:endParaRPr lang="zh-CN" altLang="en-US" smtClean="0"/>
          </a:p>
        </p:txBody>
      </p:sp>
      <p:pic>
        <p:nvPicPr>
          <p:cNvPr id="45059" name="内容占位符 3" descr="all-round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600200" y="1676400"/>
            <a:ext cx="5786438" cy="40386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altLang="zh-CN" smtClean="0"/>
              <a:t>KISSY </a:t>
            </a:r>
            <a:r>
              <a:rPr lang="zh-CN" altLang="en-US" smtClean="0"/>
              <a:t>的昨天</a:t>
            </a:r>
          </a:p>
        </p:txBody>
      </p:sp>
      <p:pic>
        <p:nvPicPr>
          <p:cNvPr id="5124" name="图片 3" descr="yesterday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286000"/>
            <a:ext cx="5410200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XMLHttpRequest</a:t>
            </a:r>
            <a:endParaRPr lang="zh-CN" altLang="en-US" smtClean="0"/>
          </a:p>
        </p:txBody>
      </p:sp>
      <p:sp>
        <p:nvSpPr>
          <p:cNvPr id="46083" name="TextBox 4"/>
          <p:cNvSpPr txBox="1">
            <a:spLocks noChangeArrowheads="1"/>
          </p:cNvSpPr>
          <p:nvPr/>
        </p:nvSpPr>
        <p:spPr bwMode="auto">
          <a:xfrm>
            <a:off x="1219200" y="2209800"/>
            <a:ext cx="6477000" cy="369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KISSY.</a:t>
            </a:r>
            <a:r>
              <a:rPr lang="en-US" altLang="zh-CN" b="1">
                <a:solidFill>
                  <a:srgbClr val="C00000"/>
                </a:solidFill>
              </a:rPr>
              <a:t>io</a:t>
            </a:r>
            <a:r>
              <a:rPr lang="en-US" altLang="zh-CN"/>
              <a:t>({</a:t>
            </a:r>
          </a:p>
          <a:p>
            <a:r>
              <a:rPr lang="en-US" altLang="zh-CN"/>
              <a:t>	</a:t>
            </a:r>
            <a:r>
              <a:rPr lang="en-US" altLang="zh-CN" b="1">
                <a:solidFill>
                  <a:srgbClr val="C00000"/>
                </a:solidFill>
              </a:rPr>
              <a:t>url </a:t>
            </a:r>
            <a:r>
              <a:rPr lang="en-US" altLang="zh-CN"/>
              <a:t>: ’getJson.htm’,</a:t>
            </a:r>
          </a:p>
          <a:p>
            <a:r>
              <a:rPr lang="en-US" altLang="zh-CN"/>
              <a:t>	</a:t>
            </a:r>
            <a:r>
              <a:rPr lang="en-US" altLang="zh-CN" b="1">
                <a:solidFill>
                  <a:srgbClr val="C00000"/>
                </a:solidFill>
              </a:rPr>
              <a:t>cache</a:t>
            </a:r>
            <a:r>
              <a:rPr lang="en-US" altLang="zh-CN"/>
              <a:t> : false,</a:t>
            </a:r>
          </a:p>
          <a:p>
            <a:r>
              <a:rPr lang="en-US" altLang="zh-CN"/>
              <a:t>	</a:t>
            </a:r>
            <a:r>
              <a:rPr lang="en-US" altLang="zh-CN" b="1">
                <a:solidFill>
                  <a:srgbClr val="C00000"/>
                </a:solidFill>
              </a:rPr>
              <a:t>type </a:t>
            </a:r>
            <a:r>
              <a:rPr lang="en-US" altLang="zh-CN"/>
              <a:t>: ’get’,// ‘post’</a:t>
            </a:r>
          </a:p>
          <a:p>
            <a:r>
              <a:rPr lang="en-US" altLang="zh-CN"/>
              <a:t>	</a:t>
            </a:r>
            <a:r>
              <a:rPr lang="en-US" altLang="zh-CN" b="1">
                <a:solidFill>
                  <a:srgbClr val="C00000"/>
                </a:solidFill>
              </a:rPr>
              <a:t>data </a:t>
            </a:r>
            <a:r>
              <a:rPr lang="en-US" altLang="zh-CN"/>
              <a:t>: { x: 1},</a:t>
            </a:r>
          </a:p>
          <a:p>
            <a:r>
              <a:rPr lang="en-US" altLang="zh-CN"/>
              <a:t>	</a:t>
            </a:r>
            <a:r>
              <a:rPr lang="en-US" altLang="zh-CN" b="1">
                <a:solidFill>
                  <a:srgbClr val="C00000"/>
                </a:solidFill>
              </a:rPr>
              <a:t>dataType </a:t>
            </a:r>
            <a:r>
              <a:rPr lang="en-US" altLang="zh-CN"/>
              <a:t>: ’json’, // ‘text’?</a:t>
            </a:r>
          </a:p>
          <a:p>
            <a:r>
              <a:rPr lang="en-US" altLang="zh-CN"/>
              <a:t>	</a:t>
            </a:r>
            <a:r>
              <a:rPr lang="en-US" altLang="zh-CN" b="1">
                <a:solidFill>
                  <a:srgbClr val="C00000"/>
                </a:solidFill>
              </a:rPr>
              <a:t>success</a:t>
            </a:r>
            <a:r>
              <a:rPr lang="en-US" altLang="zh-CN"/>
              <a:t> : function(d){</a:t>
            </a:r>
          </a:p>
          <a:p>
            <a:r>
              <a:rPr lang="en-US" altLang="zh-CN"/>
              <a:t>	},</a:t>
            </a:r>
          </a:p>
          <a:p>
            <a:r>
              <a:rPr lang="en-US" altLang="zh-CN"/>
              <a:t>	</a:t>
            </a:r>
            <a:r>
              <a:rPr lang="en-US" altLang="zh-CN" b="1">
                <a:solidFill>
                  <a:srgbClr val="C00000"/>
                </a:solidFill>
              </a:rPr>
              <a:t>error</a:t>
            </a:r>
            <a:r>
              <a:rPr lang="en-US" altLang="zh-CN"/>
              <a:t> : function(_,reason){</a:t>
            </a:r>
          </a:p>
          <a:p>
            <a:r>
              <a:rPr lang="en-US" altLang="zh-CN"/>
              <a:t>	},</a:t>
            </a:r>
          </a:p>
          <a:p>
            <a:r>
              <a:rPr lang="en-US" altLang="zh-CN"/>
              <a:t>	</a:t>
            </a:r>
            <a:r>
              <a:rPr lang="en-US" altLang="zh-CN" b="1">
                <a:solidFill>
                  <a:srgbClr val="C00000"/>
                </a:solidFill>
              </a:rPr>
              <a:t>complete</a:t>
            </a:r>
            <a:r>
              <a:rPr lang="en-US" altLang="zh-CN"/>
              <a:t> : function(){</a:t>
            </a:r>
          </a:p>
          <a:p>
            <a:r>
              <a:rPr lang="en-US" altLang="zh-CN"/>
              <a:t>	}</a:t>
            </a:r>
          </a:p>
          <a:p>
            <a:r>
              <a:rPr lang="en-US" altLang="zh-CN"/>
              <a:t>});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JSONP</a:t>
            </a:r>
            <a:endParaRPr lang="zh-CN" altLang="en-US" smtClean="0"/>
          </a:p>
        </p:txBody>
      </p:sp>
      <p:sp>
        <p:nvSpPr>
          <p:cNvPr id="47107" name="TextBox 4"/>
          <p:cNvSpPr txBox="1">
            <a:spLocks noChangeArrowheads="1"/>
          </p:cNvSpPr>
          <p:nvPr/>
        </p:nvSpPr>
        <p:spPr bwMode="auto">
          <a:xfrm>
            <a:off x="1219200" y="2209800"/>
            <a:ext cx="6477000" cy="369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/>
              <a:t>KISSY.</a:t>
            </a:r>
            <a:r>
              <a:rPr lang="en-US" altLang="zh-CN" b="1" dirty="0">
                <a:solidFill>
                  <a:srgbClr val="C00000"/>
                </a:solidFill>
              </a:rPr>
              <a:t>io</a:t>
            </a:r>
            <a:r>
              <a:rPr lang="en-US" altLang="zh-CN" dirty="0"/>
              <a:t>({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url</a:t>
            </a:r>
            <a:r>
              <a:rPr lang="en-US" altLang="zh-CN" dirty="0"/>
              <a:t> : ’getJsonp.htm’,</a:t>
            </a:r>
          </a:p>
          <a:p>
            <a:r>
              <a:rPr lang="en-US" altLang="zh-CN" dirty="0"/>
              <a:t>	type : ’get’,// ‘post’</a:t>
            </a:r>
          </a:p>
          <a:p>
            <a:r>
              <a:rPr lang="en-US" altLang="zh-CN" dirty="0"/>
              <a:t>	cache : false,</a:t>
            </a:r>
          </a:p>
          <a:p>
            <a:r>
              <a:rPr lang="en-US" altLang="zh-CN" dirty="0"/>
              <a:t>	data : { x: 1},</a:t>
            </a:r>
          </a:p>
          <a:p>
            <a:r>
              <a:rPr lang="en-US" altLang="zh-CN" dirty="0"/>
              <a:t>	</a:t>
            </a:r>
            <a:r>
              <a:rPr lang="en-US" altLang="zh-CN" b="1" dirty="0" err="1">
                <a:solidFill>
                  <a:srgbClr val="C00000"/>
                </a:solidFill>
              </a:rPr>
              <a:t>dataType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FF0000"/>
                </a:solidFill>
              </a:rPr>
              <a:t>’</a:t>
            </a:r>
            <a:r>
              <a:rPr lang="en-US" altLang="zh-CN" dirty="0" err="1">
                <a:solidFill>
                  <a:srgbClr val="FF0000"/>
                </a:solidFill>
              </a:rPr>
              <a:t>jsonp</a:t>
            </a:r>
            <a:r>
              <a:rPr lang="en-US" altLang="zh-CN" dirty="0"/>
              <a:t>’, </a:t>
            </a:r>
          </a:p>
          <a:p>
            <a:r>
              <a:rPr lang="en-US" altLang="zh-CN" dirty="0"/>
              <a:t>	success : function(d){</a:t>
            </a:r>
          </a:p>
          <a:p>
            <a:r>
              <a:rPr lang="en-US" altLang="zh-CN" dirty="0"/>
              <a:t>	},</a:t>
            </a:r>
          </a:p>
          <a:p>
            <a:r>
              <a:rPr lang="en-US" altLang="zh-CN" dirty="0"/>
              <a:t>	error : function(_,reason){</a:t>
            </a:r>
          </a:p>
          <a:p>
            <a:r>
              <a:rPr lang="en-US" altLang="zh-CN" dirty="0"/>
              <a:t>	},</a:t>
            </a:r>
          </a:p>
          <a:p>
            <a:r>
              <a:rPr lang="en-US" altLang="zh-CN" dirty="0"/>
              <a:t>	complete : function(){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});</a:t>
            </a:r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file upload</a:t>
            </a:r>
            <a:endParaRPr lang="zh-CN" altLang="en-US" smtClean="0"/>
          </a:p>
        </p:txBody>
      </p:sp>
      <p:sp>
        <p:nvSpPr>
          <p:cNvPr id="48131" name="TextBox 4"/>
          <p:cNvSpPr txBox="1">
            <a:spLocks noChangeArrowheads="1"/>
          </p:cNvSpPr>
          <p:nvPr/>
        </p:nvSpPr>
        <p:spPr bwMode="auto">
          <a:xfrm>
            <a:off x="1219200" y="2209800"/>
            <a:ext cx="3810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/>
              <a:t>KISSY.</a:t>
            </a:r>
            <a:r>
              <a:rPr lang="en-US" altLang="zh-CN" b="1" dirty="0">
                <a:solidFill>
                  <a:srgbClr val="C00000"/>
                </a:solidFill>
              </a:rPr>
              <a:t>io</a:t>
            </a:r>
            <a:r>
              <a:rPr lang="en-US" altLang="zh-CN" dirty="0"/>
              <a:t>({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url</a:t>
            </a:r>
            <a:r>
              <a:rPr lang="en-US" altLang="zh-CN" dirty="0"/>
              <a:t> : ’upload.htm’,	</a:t>
            </a:r>
          </a:p>
          <a:p>
            <a:r>
              <a:rPr lang="en-US" altLang="zh-CN" dirty="0"/>
              <a:t>	type : ‘post’,	</a:t>
            </a:r>
          </a:p>
          <a:p>
            <a:r>
              <a:rPr lang="en-US" altLang="zh-CN" dirty="0"/>
              <a:t>	data : {x: 1},</a:t>
            </a:r>
          </a:p>
          <a:p>
            <a:r>
              <a:rPr lang="en-US" altLang="zh-CN" dirty="0"/>
              <a:t>	</a:t>
            </a:r>
            <a:r>
              <a:rPr lang="en-US" altLang="zh-CN" b="1" dirty="0" err="1">
                <a:solidFill>
                  <a:srgbClr val="FF0000"/>
                </a:solidFill>
              </a:rPr>
              <a:t>dataType</a:t>
            </a:r>
            <a:r>
              <a:rPr lang="en-US" altLang="zh-CN" b="1" dirty="0">
                <a:solidFill>
                  <a:srgbClr val="FF0000"/>
                </a:solidFill>
              </a:rPr>
              <a:t> : ’</a:t>
            </a:r>
            <a:r>
              <a:rPr lang="en-US" altLang="zh-CN" b="1" dirty="0" err="1">
                <a:solidFill>
                  <a:srgbClr val="FF0000"/>
                </a:solidFill>
              </a:rPr>
              <a:t>json</a:t>
            </a:r>
            <a:r>
              <a:rPr lang="en-US" altLang="zh-CN" b="1" dirty="0">
                <a:solidFill>
                  <a:srgbClr val="FF0000"/>
                </a:solidFill>
              </a:rPr>
              <a:t>’, </a:t>
            </a:r>
          </a:p>
          <a:p>
            <a:r>
              <a:rPr lang="en-US" altLang="zh-CN" dirty="0"/>
              <a:t>	</a:t>
            </a:r>
            <a:r>
              <a:rPr lang="en-US" altLang="zh-CN" b="1" dirty="0">
                <a:solidFill>
                  <a:srgbClr val="FF0000"/>
                </a:solidFill>
              </a:rPr>
              <a:t>form: ‘#</a:t>
            </a:r>
            <a:r>
              <a:rPr lang="en-US" altLang="zh-CN" b="1" dirty="0" err="1">
                <a:solidFill>
                  <a:srgbClr val="FF0000"/>
                </a:solidFill>
              </a:rPr>
              <a:t>formEl</a:t>
            </a:r>
            <a:r>
              <a:rPr lang="en-US" altLang="zh-CN" b="1" dirty="0">
                <a:solidFill>
                  <a:srgbClr val="FF0000"/>
                </a:solidFill>
              </a:rPr>
              <a:t>’,</a:t>
            </a:r>
          </a:p>
          <a:p>
            <a:r>
              <a:rPr lang="en-US" altLang="zh-CN" dirty="0"/>
              <a:t>	success : function(d){</a:t>
            </a:r>
          </a:p>
          <a:p>
            <a:r>
              <a:rPr lang="en-US" altLang="zh-CN" dirty="0"/>
              <a:t>	},</a:t>
            </a:r>
          </a:p>
          <a:p>
            <a:r>
              <a:rPr lang="en-US" altLang="zh-CN" dirty="0"/>
              <a:t>	error : function(_,reason){</a:t>
            </a:r>
          </a:p>
          <a:p>
            <a:r>
              <a:rPr lang="en-US" altLang="zh-CN" dirty="0"/>
              <a:t>	},</a:t>
            </a:r>
          </a:p>
          <a:p>
            <a:r>
              <a:rPr lang="en-US" altLang="zh-CN" dirty="0"/>
              <a:t>	complete : function(){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});</a:t>
            </a:r>
            <a:endParaRPr lang="zh-CN" altLang="en-US" dirty="0"/>
          </a:p>
        </p:txBody>
      </p:sp>
      <p:sp>
        <p:nvSpPr>
          <p:cNvPr id="48132" name="TextBox 3"/>
          <p:cNvSpPr txBox="1">
            <a:spLocks noChangeArrowheads="1"/>
          </p:cNvSpPr>
          <p:nvPr/>
        </p:nvSpPr>
        <p:spPr bwMode="auto">
          <a:xfrm>
            <a:off x="4724400" y="2667000"/>
            <a:ext cx="3886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/>
              <a:t>&lt;form id=‘</a:t>
            </a:r>
            <a:r>
              <a:rPr lang="en-US" altLang="zh-CN" dirty="0" err="1"/>
              <a:t>formEl</a:t>
            </a:r>
            <a:r>
              <a:rPr lang="en-US" altLang="zh-CN" dirty="0"/>
              <a:t>’  </a:t>
            </a:r>
            <a:r>
              <a:rPr lang="en-US" altLang="zh-CN" b="1" dirty="0">
                <a:solidFill>
                  <a:srgbClr val="FF0000"/>
                </a:solidFill>
              </a:rPr>
              <a:t>method=‘post’ </a:t>
            </a:r>
          </a:p>
          <a:p>
            <a:r>
              <a:rPr lang="en-US" altLang="zh-CN" b="1" dirty="0" err="1">
                <a:solidFill>
                  <a:srgbClr val="FF0000"/>
                </a:solidFill>
              </a:rPr>
              <a:t>enctype</a:t>
            </a:r>
            <a:r>
              <a:rPr lang="en-US" altLang="zh-CN" b="1" dirty="0">
                <a:solidFill>
                  <a:srgbClr val="FF0000"/>
                </a:solidFill>
              </a:rPr>
              <a:t>=‘multipart/form-data’ 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&lt;input name=‘f’ type=‘file’ /&gt;</a:t>
            </a:r>
          </a:p>
          <a:p>
            <a:r>
              <a:rPr lang="en-US" altLang="zh-CN" dirty="0"/>
              <a:t>&lt;/form&gt;</a:t>
            </a:r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form serialization</a:t>
            </a:r>
            <a:endParaRPr lang="zh-CN" altLang="en-US" smtClean="0"/>
          </a:p>
        </p:txBody>
      </p:sp>
      <p:sp>
        <p:nvSpPr>
          <p:cNvPr id="49155" name="TextBox 4"/>
          <p:cNvSpPr txBox="1">
            <a:spLocks noChangeArrowheads="1"/>
          </p:cNvSpPr>
          <p:nvPr/>
        </p:nvSpPr>
        <p:spPr bwMode="auto">
          <a:xfrm>
            <a:off x="1219200" y="2209800"/>
            <a:ext cx="3810000" cy="369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/>
              <a:t>KISSY.</a:t>
            </a:r>
            <a:r>
              <a:rPr lang="en-US" altLang="zh-CN" b="1" dirty="0">
                <a:solidFill>
                  <a:srgbClr val="C00000"/>
                </a:solidFill>
              </a:rPr>
              <a:t>io</a:t>
            </a:r>
            <a:r>
              <a:rPr lang="en-US" altLang="zh-CN" dirty="0"/>
              <a:t>({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url</a:t>
            </a:r>
            <a:r>
              <a:rPr lang="en-US" altLang="zh-CN" dirty="0"/>
              <a:t> : ’getJson.htm’,</a:t>
            </a:r>
          </a:p>
          <a:p>
            <a:r>
              <a:rPr lang="en-US" altLang="zh-CN" dirty="0"/>
              <a:t>	type : ‘post’,	</a:t>
            </a:r>
          </a:p>
          <a:p>
            <a:r>
              <a:rPr lang="en-US" altLang="zh-CN" dirty="0"/>
              <a:t>	data : {x: 1},</a:t>
            </a:r>
          </a:p>
          <a:p>
            <a:r>
              <a:rPr lang="en-US" altLang="zh-CN" dirty="0"/>
              <a:t>	</a:t>
            </a:r>
            <a:r>
              <a:rPr lang="en-US" altLang="zh-CN" b="1" dirty="0" err="1">
                <a:solidFill>
                  <a:srgbClr val="FF0000"/>
                </a:solidFill>
              </a:rPr>
              <a:t>dataType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: ’</a:t>
            </a:r>
            <a:r>
              <a:rPr lang="en-US" altLang="zh-CN" dirty="0" err="1">
                <a:solidFill>
                  <a:srgbClr val="FF0000"/>
                </a:solidFill>
              </a:rPr>
              <a:t>json</a:t>
            </a:r>
            <a:r>
              <a:rPr lang="en-US" altLang="zh-CN" dirty="0">
                <a:solidFill>
                  <a:srgbClr val="FF0000"/>
                </a:solidFill>
              </a:rPr>
              <a:t>’, 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	</a:t>
            </a:r>
            <a:r>
              <a:rPr lang="en-US" altLang="zh-CN" b="1" dirty="0">
                <a:solidFill>
                  <a:srgbClr val="FF0000"/>
                </a:solidFill>
              </a:rPr>
              <a:t>form</a:t>
            </a:r>
            <a:r>
              <a:rPr lang="en-US" altLang="zh-CN" dirty="0">
                <a:solidFill>
                  <a:srgbClr val="FF0000"/>
                </a:solidFill>
              </a:rPr>
              <a:t>: ‘#</a:t>
            </a:r>
            <a:r>
              <a:rPr lang="en-US" altLang="zh-CN" dirty="0" err="1">
                <a:solidFill>
                  <a:srgbClr val="FF0000"/>
                </a:solidFill>
              </a:rPr>
              <a:t>formEl</a:t>
            </a:r>
            <a:r>
              <a:rPr lang="en-US" altLang="zh-CN" dirty="0">
                <a:solidFill>
                  <a:srgbClr val="FF0000"/>
                </a:solidFill>
              </a:rPr>
              <a:t>’,</a:t>
            </a:r>
          </a:p>
          <a:p>
            <a:r>
              <a:rPr lang="en-US" altLang="zh-CN" dirty="0"/>
              <a:t>	success : function(d){</a:t>
            </a:r>
          </a:p>
          <a:p>
            <a:r>
              <a:rPr lang="en-US" altLang="zh-CN" dirty="0"/>
              <a:t>	},</a:t>
            </a:r>
          </a:p>
          <a:p>
            <a:r>
              <a:rPr lang="en-US" altLang="zh-CN" dirty="0"/>
              <a:t>	error : function(_,reason){</a:t>
            </a:r>
          </a:p>
          <a:p>
            <a:r>
              <a:rPr lang="en-US" altLang="zh-CN" dirty="0"/>
              <a:t>	},</a:t>
            </a:r>
          </a:p>
          <a:p>
            <a:r>
              <a:rPr lang="en-US" altLang="zh-CN" dirty="0"/>
              <a:t>	complete : function(){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});</a:t>
            </a:r>
            <a:endParaRPr lang="zh-CN" altLang="en-US" dirty="0"/>
          </a:p>
        </p:txBody>
      </p:sp>
      <p:sp>
        <p:nvSpPr>
          <p:cNvPr id="49156" name="TextBox 3"/>
          <p:cNvSpPr txBox="1">
            <a:spLocks noChangeArrowheads="1"/>
          </p:cNvSpPr>
          <p:nvPr/>
        </p:nvSpPr>
        <p:spPr bwMode="auto">
          <a:xfrm>
            <a:off x="5257800" y="2667000"/>
            <a:ext cx="33528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&lt;form id=‘formEl’ &gt;</a:t>
            </a:r>
          </a:p>
          <a:p>
            <a:r>
              <a:rPr lang="en-US" altLang="zh-CN"/>
              <a:t>&lt;input name=‘f’ value=‘s’ /&gt;</a:t>
            </a:r>
          </a:p>
          <a:p>
            <a:r>
              <a:rPr lang="en-US" altLang="zh-CN"/>
              <a:t>&lt;/form&gt;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xdr</a:t>
            </a:r>
            <a:endParaRPr lang="zh-CN" altLang="en-US" smtClean="0"/>
          </a:p>
        </p:txBody>
      </p:sp>
      <p:sp>
        <p:nvSpPr>
          <p:cNvPr id="501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Cross domain request</a:t>
            </a:r>
          </a:p>
          <a:p>
            <a:pPr lvl="1"/>
            <a:r>
              <a:rPr lang="en-US" altLang="zh-CN" smtClean="0"/>
              <a:t>Sub domain</a:t>
            </a:r>
          </a:p>
          <a:p>
            <a:pPr lvl="2">
              <a:buFontTx/>
              <a:buNone/>
            </a:pPr>
            <a:r>
              <a:rPr lang="en-US" altLang="zh-CN" smtClean="0"/>
              <a:t>{ xdr : { subDomain : </a:t>
            </a:r>
          </a:p>
          <a:p>
            <a:pPr lvl="3">
              <a:buFontTx/>
              <a:buNone/>
            </a:pPr>
            <a:r>
              <a:rPr lang="en-US" altLang="zh-CN" smtClean="0"/>
              <a:t>{ </a:t>
            </a:r>
            <a:r>
              <a:rPr lang="en-US" altLang="zh-CN" smtClean="0">
                <a:solidFill>
                  <a:srgbClr val="C00000"/>
                </a:solidFill>
              </a:rPr>
              <a:t>proxy</a:t>
            </a:r>
            <a:r>
              <a:rPr lang="en-US" altLang="zh-CN" smtClean="0"/>
              <a:t> : ”/proxy.html” } // </a:t>
            </a:r>
            <a:r>
              <a:rPr lang="zh-CN" altLang="en-US" smtClean="0"/>
              <a:t>默认：</a:t>
            </a:r>
            <a:r>
              <a:rPr lang="en-US" altLang="zh-CN" smtClean="0"/>
              <a:t>/sub_domain_proxy.html</a:t>
            </a:r>
          </a:p>
          <a:p>
            <a:pPr lvl="2">
              <a:buFontTx/>
              <a:buNone/>
            </a:pPr>
            <a:r>
              <a:rPr lang="en-US" altLang="zh-CN" smtClean="0"/>
              <a:t>} }</a:t>
            </a:r>
          </a:p>
          <a:p>
            <a:pPr lvl="1"/>
            <a:endParaRPr lang="en-US" altLang="zh-CN" smtClean="0"/>
          </a:p>
          <a:p>
            <a:pPr lvl="1"/>
            <a:r>
              <a:rPr lang="en-US" altLang="zh-CN" smtClean="0"/>
              <a:t>Different domain</a:t>
            </a:r>
          </a:p>
          <a:p>
            <a:pPr lvl="2"/>
            <a:r>
              <a:rPr lang="en-US" altLang="zh-CN" b="1" smtClean="0">
                <a:solidFill>
                  <a:srgbClr val="C00000"/>
                </a:solidFill>
              </a:rPr>
              <a:t>transparent</a:t>
            </a:r>
            <a:r>
              <a:rPr lang="en-US" altLang="zh-CN" smtClean="0"/>
              <a:t>  in </a:t>
            </a:r>
            <a:r>
              <a:rPr lang="en-US" altLang="zh-CN" b="1" smtClean="0">
                <a:solidFill>
                  <a:srgbClr val="C00000"/>
                </a:solidFill>
              </a:rPr>
              <a:t>client</a:t>
            </a:r>
          </a:p>
          <a:p>
            <a:pPr lvl="2"/>
            <a:r>
              <a:rPr lang="en-US" altLang="zh-CN" b="1" smtClean="0">
                <a:solidFill>
                  <a:srgbClr val="C00000"/>
                </a:solidFill>
              </a:rPr>
              <a:t>server</a:t>
            </a:r>
            <a:r>
              <a:rPr lang="en-US" altLang="zh-CN" smtClean="0"/>
              <a:t> apply to </a:t>
            </a:r>
            <a:r>
              <a:rPr lang="en-US" altLang="zh-CN" b="1" smtClean="0">
                <a:solidFill>
                  <a:srgbClr val="C00000"/>
                </a:solidFill>
              </a:rPr>
              <a:t>CORS</a:t>
            </a:r>
            <a:endParaRPr lang="zh-CN" altLang="en-US" b="1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6764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cancellable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35814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 smtClean="0"/>
              <a:t>xhr.</a:t>
            </a:r>
            <a:r>
              <a:rPr lang="en-US" altLang="zh-CN" sz="2400" dirty="0" err="1" smtClean="0">
                <a:solidFill>
                  <a:srgbClr val="C00000"/>
                </a:solidFill>
              </a:rPr>
              <a:t>abort</a:t>
            </a:r>
            <a:r>
              <a:rPr lang="en-US" altLang="zh-CN" sz="2400" dirty="0" smtClean="0"/>
              <a:t>();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5" name="内容占位符 4" descr="i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990600"/>
            <a:ext cx="7086600" cy="5363924"/>
          </a:xfr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anim</a:t>
            </a:r>
            <a:endParaRPr lang="zh-CN" altLang="en-US" dirty="0"/>
          </a:p>
        </p:txBody>
      </p:sp>
      <p:pic>
        <p:nvPicPr>
          <p:cNvPr id="4" name="内容占位符 3" descr="anim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8923" y="1600200"/>
            <a:ext cx="5786154" cy="4525963"/>
          </a:xfr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memory efficient</a:t>
            </a:r>
          </a:p>
          <a:p>
            <a:pPr lvl="1"/>
            <a:r>
              <a:rPr lang="en-US" altLang="zh-CN" dirty="0" smtClean="0"/>
              <a:t>1.1.6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1.2</a:t>
            </a:r>
          </a:p>
          <a:p>
            <a:pPr lvl="1"/>
            <a:endParaRPr lang="zh-CN" altLang="en-US" dirty="0"/>
          </a:p>
        </p:txBody>
      </p:sp>
      <p:pic>
        <p:nvPicPr>
          <p:cNvPr id="78850" name="图片 636" descr="image0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1" y="2667000"/>
            <a:ext cx="6248399" cy="1614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1" name="图片 752" descr="image00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4800600"/>
            <a:ext cx="6477000" cy="1727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Less </a:t>
            </a:r>
            <a:r>
              <a:rPr lang="en-US" altLang="zh-CN" dirty="0" err="1" smtClean="0"/>
              <a:t>cpu</a:t>
            </a:r>
            <a:endParaRPr lang="zh-CN" altLang="en-US" dirty="0"/>
          </a:p>
        </p:txBody>
      </p:sp>
      <p:pic>
        <p:nvPicPr>
          <p:cNvPr id="1026" name="图片 884" descr="image00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667000"/>
            <a:ext cx="83820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2009 </a:t>
            </a:r>
            <a:r>
              <a:rPr lang="zh-CN" altLang="en-US" smtClean="0"/>
              <a:t>构思</a:t>
            </a:r>
          </a:p>
        </p:txBody>
      </p:sp>
      <p:pic>
        <p:nvPicPr>
          <p:cNvPr id="6147" name="内容占位符 3" descr="lifesinger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600200" y="1143000"/>
            <a:ext cx="1219200" cy="1219200"/>
          </a:xfrm>
        </p:spPr>
      </p:pic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438400"/>
            <a:ext cx="811847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图片 6" descr="2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2819400"/>
            <a:ext cx="4114800" cy="290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support </a:t>
            </a:r>
            <a:r>
              <a:rPr lang="en-US" altLang="zh-CN" dirty="0" err="1" smtClean="0"/>
              <a:t>scrollTop</a:t>
            </a:r>
            <a:r>
              <a:rPr lang="en-US" altLang="zh-CN" dirty="0" smtClean="0"/>
              <a:t>/Left</a:t>
            </a:r>
          </a:p>
          <a:p>
            <a:endParaRPr lang="zh-CN" altLang="en-US" dirty="0"/>
          </a:p>
        </p:txBody>
      </p:sp>
      <p:pic>
        <p:nvPicPr>
          <p:cNvPr id="4" name="图片 3" descr="scr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819400"/>
            <a:ext cx="3657600" cy="317992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support </a:t>
            </a:r>
            <a:r>
              <a:rPr lang="en-US" altLang="zh-CN" dirty="0" err="1" smtClean="0"/>
              <a:t>scrollTop</a:t>
            </a:r>
            <a:r>
              <a:rPr lang="en-US" altLang="zh-CN" dirty="0" smtClean="0"/>
              <a:t>/Left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Support </a:t>
            </a:r>
            <a:r>
              <a:rPr lang="en-US" altLang="zh-CN" dirty="0" smtClean="0">
                <a:solidFill>
                  <a:srgbClr val="FF0000"/>
                </a:solidFill>
              </a:rPr>
              <a:t>queue</a:t>
            </a:r>
          </a:p>
          <a:p>
            <a:pPr lvl="1"/>
            <a:r>
              <a:rPr lang="en-US" altLang="zh-CN" dirty="0" smtClean="0"/>
              <a:t>Stop single animation</a:t>
            </a:r>
          </a:p>
          <a:p>
            <a:pPr lvl="1"/>
            <a:r>
              <a:rPr lang="en-US" altLang="zh-CN" dirty="0" smtClean="0"/>
              <a:t>Stop single queue</a:t>
            </a:r>
          </a:p>
          <a:p>
            <a:pPr lvl="1"/>
            <a:r>
              <a:rPr lang="en-US" altLang="zh-CN" dirty="0" smtClean="0"/>
              <a:t>Stop all queues</a:t>
            </a: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5" name="图片 4" descr="que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000" y="3962400"/>
            <a:ext cx="4400000" cy="266666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node</a:t>
            </a:r>
            <a:endParaRPr lang="zh-CN" altLang="en-US" dirty="0"/>
          </a:p>
        </p:txBody>
      </p:sp>
      <p:pic>
        <p:nvPicPr>
          <p:cNvPr id="4" name="内容占位符 3" descr="easy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7800" y="2590800"/>
            <a:ext cx="4965742" cy="3429000"/>
          </a:xfrm>
        </p:spPr>
      </p:pic>
      <p:sp>
        <p:nvSpPr>
          <p:cNvPr id="5" name="TextBox 4"/>
          <p:cNvSpPr txBox="1"/>
          <p:nvPr/>
        </p:nvSpPr>
        <p:spPr>
          <a:xfrm>
            <a:off x="1676400" y="144780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Easy to use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Easy chained query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3352800"/>
            <a:ext cx="701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 smtClean="0"/>
              <a:t>S.</a:t>
            </a:r>
            <a:r>
              <a:rPr lang="en-US" altLang="zh-CN" sz="2400" b="1" dirty="0" err="1" smtClean="0">
                <a:solidFill>
                  <a:srgbClr val="C00000"/>
                </a:solidFill>
              </a:rPr>
              <a:t>all</a:t>
            </a:r>
            <a:r>
              <a:rPr lang="en-US" altLang="zh-CN" sz="2400" dirty="0" smtClean="0"/>
              <a:t>(“.</a:t>
            </a:r>
            <a:r>
              <a:rPr lang="en-US" altLang="zh-CN" sz="2400" dirty="0" err="1" smtClean="0"/>
              <a:t>cls</a:t>
            </a:r>
            <a:r>
              <a:rPr lang="en-US" altLang="zh-CN" sz="2400" dirty="0" smtClean="0"/>
              <a:t>”).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all</a:t>
            </a:r>
            <a:r>
              <a:rPr lang="en-US" altLang="zh-CN" sz="2400" dirty="0" smtClean="0"/>
              <a:t>(“a”)</a:t>
            </a:r>
          </a:p>
          <a:p>
            <a:pPr algn="ctr"/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css</a:t>
            </a:r>
            <a:r>
              <a:rPr lang="en-US" altLang="zh-CN" sz="2400" dirty="0" smtClean="0"/>
              <a:t>(“</a:t>
            </a:r>
            <a:r>
              <a:rPr lang="en-US" altLang="zh-CN" sz="2400" dirty="0" err="1" smtClean="0"/>
              <a:t>color”,”red</a:t>
            </a:r>
            <a:r>
              <a:rPr lang="en-US" altLang="zh-CN" sz="2400" dirty="0" smtClean="0"/>
              <a:t>”)</a:t>
            </a:r>
          </a:p>
          <a:p>
            <a:pPr algn="ctr"/>
            <a:r>
              <a:rPr lang="en-US" altLang="zh-CN" sz="2400" dirty="0" smtClean="0"/>
              <a:t>.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end</a:t>
            </a:r>
            <a:r>
              <a:rPr lang="en-US" altLang="zh-CN" sz="2400" dirty="0" smtClean="0"/>
              <a:t>()</a:t>
            </a:r>
          </a:p>
          <a:p>
            <a:pPr algn="ctr"/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css</a:t>
            </a:r>
            <a:r>
              <a:rPr lang="en-US" altLang="zh-CN" sz="2400" dirty="0" smtClean="0"/>
              <a:t>(“</a:t>
            </a:r>
            <a:r>
              <a:rPr lang="en-US" altLang="zh-CN" sz="2400" dirty="0" err="1" smtClean="0"/>
              <a:t>color”,”green</a:t>
            </a:r>
            <a:r>
              <a:rPr lang="en-US" altLang="zh-CN" sz="2400" dirty="0" smtClean="0"/>
              <a:t>”);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90500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Easy node creation</a:t>
            </a:r>
            <a:endParaRPr lang="zh-CN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2895600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rgbClr val="C00000"/>
                </a:solidFill>
              </a:rPr>
              <a:t>S.all</a:t>
            </a:r>
            <a:r>
              <a:rPr lang="en-US" altLang="zh-CN" sz="2400" dirty="0" smtClean="0"/>
              <a:t>(“&lt;div class=‘easy’&gt;kissy&lt;/div&gt;”).</a:t>
            </a:r>
          </a:p>
          <a:p>
            <a:r>
              <a:rPr lang="en-US" altLang="zh-CN" sz="2400" dirty="0" err="1" smtClean="0"/>
              <a:t>appendTo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document.body</a:t>
            </a:r>
            <a:r>
              <a:rPr lang="en-US" altLang="zh-CN" sz="2400" dirty="0" smtClean="0"/>
              <a:t>);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1752600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Easy </a:t>
            </a:r>
            <a:r>
              <a:rPr lang="en-US" altLang="zh-CN" sz="2800" dirty="0" err="1" smtClean="0"/>
              <a:t>dom</a:t>
            </a:r>
            <a:r>
              <a:rPr lang="en-US" altLang="zh-CN" sz="2800" dirty="0" smtClean="0"/>
              <a:t> operation</a:t>
            </a:r>
            <a:endParaRPr lang="zh-CN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3124200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node.</a:t>
            </a:r>
            <a:r>
              <a:rPr lang="en-US" altLang="zh-CN" sz="2400" b="1" dirty="0" err="1" smtClean="0">
                <a:solidFill>
                  <a:srgbClr val="C00000"/>
                </a:solidFill>
              </a:rPr>
              <a:t>appendTo</a:t>
            </a:r>
            <a:r>
              <a:rPr lang="en-US" altLang="zh-CN" sz="2400" dirty="0" smtClean="0"/>
              <a:t>(another);</a:t>
            </a:r>
          </a:p>
          <a:p>
            <a:r>
              <a:rPr lang="en-US" altLang="zh-CN" sz="2400" dirty="0" smtClean="0"/>
              <a:t>node.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css</a:t>
            </a:r>
            <a:r>
              <a:rPr lang="en-US" altLang="zh-CN" sz="2400" dirty="0" smtClean="0"/>
              <a:t>(‘</a:t>
            </a:r>
            <a:r>
              <a:rPr lang="en-US" altLang="zh-CN" sz="2400" dirty="0" err="1" smtClean="0"/>
              <a:t>color’,’red</a:t>
            </a:r>
            <a:r>
              <a:rPr lang="en-US" altLang="zh-CN" sz="2400" dirty="0" smtClean="0"/>
              <a:t>’);</a:t>
            </a:r>
          </a:p>
          <a:p>
            <a:r>
              <a:rPr lang="en-US" altLang="zh-CN" sz="2400" dirty="0" err="1" smtClean="0"/>
              <a:t>node.</a:t>
            </a:r>
            <a:r>
              <a:rPr lang="en-US" altLang="zh-CN" sz="2400" b="1" dirty="0" err="1" smtClean="0">
                <a:solidFill>
                  <a:srgbClr val="C00000"/>
                </a:solidFill>
              </a:rPr>
              <a:t>attr</a:t>
            </a:r>
            <a:r>
              <a:rPr lang="en-US" altLang="zh-CN" sz="2400" dirty="0" smtClean="0"/>
              <a:t>(“checked”)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17526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Easy event registration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895600"/>
            <a:ext cx="769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node.</a:t>
            </a:r>
            <a:r>
              <a:rPr lang="en-US" altLang="zh-CN" sz="2400" b="1" dirty="0" err="1" smtClean="0">
                <a:solidFill>
                  <a:srgbClr val="C00000"/>
                </a:solidFill>
              </a:rPr>
              <a:t>on</a:t>
            </a:r>
            <a:r>
              <a:rPr lang="en-US" altLang="zh-CN" sz="2400" dirty="0" smtClean="0"/>
              <a:t>(‘</a:t>
            </a:r>
            <a:r>
              <a:rPr lang="en-US" altLang="zh-CN" sz="2400" dirty="0" err="1" smtClean="0"/>
              <a:t>click’,fn</a:t>
            </a:r>
            <a:r>
              <a:rPr lang="en-US" altLang="zh-CN" sz="2400" dirty="0" smtClean="0"/>
              <a:t>);</a:t>
            </a:r>
          </a:p>
          <a:p>
            <a:r>
              <a:rPr lang="en-US" altLang="zh-CN" sz="2400" dirty="0" err="1" smtClean="0"/>
              <a:t>node.</a:t>
            </a:r>
            <a:r>
              <a:rPr lang="en-US" altLang="zh-CN" sz="2400" b="1" dirty="0" err="1" smtClean="0">
                <a:solidFill>
                  <a:srgbClr val="C00000"/>
                </a:solidFill>
              </a:rPr>
              <a:t>delegate</a:t>
            </a:r>
            <a:r>
              <a:rPr lang="en-US" altLang="zh-CN" sz="2400" dirty="0" smtClean="0"/>
              <a:t>(‘</a:t>
            </a:r>
            <a:r>
              <a:rPr lang="en-US" altLang="zh-CN" sz="2400" dirty="0" err="1" smtClean="0"/>
              <a:t>click’,’a’,fn</a:t>
            </a:r>
            <a:r>
              <a:rPr lang="en-US" altLang="zh-CN" sz="2400" dirty="0" smtClean="0"/>
              <a:t>);</a:t>
            </a:r>
          </a:p>
          <a:p>
            <a:r>
              <a:rPr lang="en-US" altLang="zh-CN" sz="2400" dirty="0" err="1" smtClean="0"/>
              <a:t>node.</a:t>
            </a:r>
            <a:r>
              <a:rPr lang="en-US" altLang="zh-CN" sz="2400" b="1" dirty="0" err="1" smtClean="0">
                <a:solidFill>
                  <a:srgbClr val="C00000"/>
                </a:solidFill>
              </a:rPr>
              <a:t>detach</a:t>
            </a:r>
            <a:r>
              <a:rPr lang="en-US" altLang="zh-CN" sz="2400" dirty="0" smtClean="0"/>
              <a:t>(‘click’)</a:t>
            </a:r>
          </a:p>
          <a:p>
            <a:r>
              <a:rPr lang="en-US" altLang="zh-CN" sz="2400" dirty="0" err="1" smtClean="0"/>
              <a:t>node.</a:t>
            </a:r>
            <a:r>
              <a:rPr lang="en-US" altLang="zh-CN" sz="2400" b="1" dirty="0" err="1" smtClean="0">
                <a:solidFill>
                  <a:srgbClr val="C00000"/>
                </a:solidFill>
              </a:rPr>
              <a:t>fire</a:t>
            </a:r>
            <a:r>
              <a:rPr lang="en-US" altLang="zh-CN" sz="2400" dirty="0" smtClean="0"/>
              <a:t>(‘click’)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18288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Easy animation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2743200"/>
            <a:ext cx="7696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node.</a:t>
            </a:r>
            <a:r>
              <a:rPr lang="en-US" altLang="zh-CN" sz="2400" dirty="0" err="1" smtClean="0">
                <a:solidFill>
                  <a:srgbClr val="C00000"/>
                </a:solidFill>
              </a:rPr>
              <a:t>animate</a:t>
            </a:r>
            <a:r>
              <a:rPr lang="en-US" altLang="zh-CN" sz="2400" dirty="0" smtClean="0"/>
              <a:t>({left:”100px”,top:”100px”});</a:t>
            </a:r>
          </a:p>
          <a:p>
            <a:r>
              <a:rPr lang="en-US" altLang="zh-CN" sz="2400" dirty="0" err="1" smtClean="0"/>
              <a:t>node.</a:t>
            </a:r>
            <a:r>
              <a:rPr lang="en-US" altLang="zh-CN" sz="2400" dirty="0" err="1" smtClean="0">
                <a:solidFill>
                  <a:srgbClr val="C00000"/>
                </a:solidFill>
              </a:rPr>
              <a:t>stop</a:t>
            </a:r>
            <a:r>
              <a:rPr lang="en-US" altLang="zh-CN" sz="2400" dirty="0" smtClean="0"/>
              <a:t>();</a:t>
            </a:r>
          </a:p>
          <a:p>
            <a:r>
              <a:rPr lang="en-US" altLang="zh-CN" sz="2400" dirty="0" err="1" smtClean="0"/>
              <a:t>node.</a:t>
            </a:r>
            <a:r>
              <a:rPr lang="en-US" altLang="zh-CN" sz="2400" dirty="0" err="1" smtClean="0">
                <a:solidFill>
                  <a:srgbClr val="C00000"/>
                </a:solidFill>
              </a:rPr>
              <a:t>stop</a:t>
            </a:r>
            <a:r>
              <a:rPr lang="en-US" altLang="zh-CN" sz="2400" dirty="0" smtClean="0"/>
              <a:t>(true);</a:t>
            </a:r>
          </a:p>
          <a:p>
            <a:r>
              <a:rPr lang="en-US" altLang="zh-CN" sz="2400" dirty="0" err="1" smtClean="0"/>
              <a:t>node.</a:t>
            </a:r>
            <a:r>
              <a:rPr lang="en-US" altLang="zh-CN" sz="2400" dirty="0" err="1" smtClean="0">
                <a:solidFill>
                  <a:srgbClr val="C00000"/>
                </a:solidFill>
              </a:rPr>
              <a:t>isRunning</a:t>
            </a:r>
            <a:r>
              <a:rPr lang="en-US" altLang="zh-CN" sz="2400" dirty="0" smtClean="0"/>
              <a:t>();</a:t>
            </a:r>
          </a:p>
          <a:p>
            <a:r>
              <a:rPr lang="en-US" altLang="zh-CN" sz="2400" dirty="0" err="1" smtClean="0"/>
              <a:t>node.</a:t>
            </a:r>
            <a:r>
              <a:rPr lang="en-US" altLang="zh-CN" sz="2400" dirty="0" err="1" smtClean="0">
                <a:solidFill>
                  <a:srgbClr val="C00000"/>
                </a:solidFill>
              </a:rPr>
              <a:t>stop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true,true,queueName</a:t>
            </a:r>
            <a:r>
              <a:rPr lang="en-US" altLang="zh-CN" sz="2400" dirty="0" smtClean="0"/>
              <a:t>);</a:t>
            </a:r>
          </a:p>
          <a:p>
            <a:endParaRPr lang="en-US" altLang="zh-CN" sz="2400" dirty="0" smtClean="0"/>
          </a:p>
          <a:p>
            <a:r>
              <a:rPr lang="en-US" altLang="zh-CN" sz="2400" dirty="0" err="1" smtClean="0"/>
              <a:t>node.</a:t>
            </a:r>
            <a:r>
              <a:rPr lang="en-US" altLang="zh-CN" sz="2400" b="1" dirty="0" err="1" smtClean="0">
                <a:solidFill>
                  <a:srgbClr val="C00000"/>
                </a:solidFill>
              </a:rPr>
              <a:t>slideToggle</a:t>
            </a:r>
            <a:r>
              <a:rPr lang="en-US" altLang="zh-CN" sz="2400" dirty="0" smtClean="0"/>
              <a:t>();</a:t>
            </a:r>
          </a:p>
          <a:p>
            <a:r>
              <a:rPr lang="en-US" altLang="zh-CN" sz="2400" dirty="0" err="1" smtClean="0"/>
              <a:t>node.</a:t>
            </a:r>
            <a:r>
              <a:rPr lang="en-US" altLang="zh-CN" sz="2400" b="1" dirty="0" err="1" smtClean="0">
                <a:solidFill>
                  <a:srgbClr val="C00000"/>
                </a:solidFill>
              </a:rPr>
              <a:t>fadeToggle</a:t>
            </a:r>
            <a:r>
              <a:rPr lang="en-US" altLang="zh-CN" sz="2400" dirty="0" smtClean="0"/>
              <a:t>();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Solid </a:t>
            </a:r>
            <a:r>
              <a:rPr lang="en-US" dirty="0" smtClean="0"/>
              <a:t>foundation</a:t>
            </a:r>
            <a:endParaRPr lang="zh-CN" altLang="en-US" dirty="0"/>
          </a:p>
        </p:txBody>
      </p:sp>
      <p:pic>
        <p:nvPicPr>
          <p:cNvPr id="4" name="图片 3" descr="foundati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133600"/>
            <a:ext cx="6858000" cy="45691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2009</a:t>
            </a:r>
            <a:endParaRPr lang="zh-CN" altLang="en-US" smtClean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KISSY Editor 1.0</a:t>
            </a:r>
          </a:p>
          <a:p>
            <a:endParaRPr lang="en-US" altLang="zh-CN" smtClean="0"/>
          </a:p>
          <a:p>
            <a:pPr lvl="1"/>
            <a:r>
              <a:rPr lang="en-US" altLang="zh-CN" smtClean="0"/>
              <a:t> </a:t>
            </a:r>
            <a:r>
              <a:rPr lang="zh-CN" altLang="en-US" smtClean="0"/>
              <a:t>依赖 </a:t>
            </a:r>
            <a:r>
              <a:rPr lang="en-US" altLang="zh-CN" smtClean="0"/>
              <a:t>YUI2 Core</a:t>
            </a:r>
          </a:p>
          <a:p>
            <a:pPr lvl="1"/>
            <a:r>
              <a:rPr lang="en-US" altLang="zh-CN" smtClean="0"/>
              <a:t>  KISSY </a:t>
            </a:r>
            <a:r>
              <a:rPr lang="zh-CN" altLang="en-US" smtClean="0"/>
              <a:t>雏形</a:t>
            </a:r>
            <a:endParaRPr lang="en-US" altLang="zh-CN" smtClean="0"/>
          </a:p>
          <a:p>
            <a:pPr lvl="2"/>
            <a:r>
              <a:rPr lang="en-US" altLang="zh-CN" smtClean="0"/>
              <a:t>mix</a:t>
            </a:r>
          </a:p>
          <a:p>
            <a:pPr lvl="2"/>
            <a:r>
              <a:rPr lang="en-US" altLang="zh-CN" smtClean="0"/>
              <a:t>add</a:t>
            </a:r>
          </a:p>
          <a:p>
            <a:pPr lvl="2"/>
            <a:r>
              <a:rPr lang="en-US" altLang="zh-CN" smtClean="0"/>
              <a:t>app</a:t>
            </a:r>
          </a:p>
          <a:p>
            <a:pPr lvl="2"/>
            <a:r>
              <a:rPr lang="en-US" altLang="zh-CN" smtClean="0"/>
              <a:t>ready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1828800"/>
            <a:ext cx="716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Support </a:t>
            </a:r>
            <a:r>
              <a:rPr lang="en-US" altLang="zh-CN" sz="2800" dirty="0" err="1" smtClean="0"/>
              <a:t>validator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2895600"/>
            <a:ext cx="762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MyClass.</a:t>
            </a:r>
            <a:r>
              <a:rPr lang="en-US" altLang="zh-CN" b="1" dirty="0" err="1" smtClean="0">
                <a:solidFill>
                  <a:srgbClr val="C00000"/>
                </a:solidFill>
              </a:rPr>
              <a:t>ATTRS</a:t>
            </a:r>
            <a:r>
              <a:rPr lang="en-US" altLang="zh-CN" dirty="0" smtClean="0"/>
              <a:t>={</a:t>
            </a:r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myAttr</a:t>
            </a:r>
            <a:r>
              <a:rPr lang="en-US" altLang="zh-CN" dirty="0" smtClean="0"/>
              <a:t>:{</a:t>
            </a:r>
          </a:p>
          <a:p>
            <a:r>
              <a:rPr lang="en-US" altLang="zh-CN" dirty="0" smtClean="0"/>
              <a:t>		</a:t>
            </a:r>
            <a:r>
              <a:rPr lang="en-US" altLang="zh-CN" b="1" dirty="0" err="1" smtClean="0">
                <a:solidFill>
                  <a:srgbClr val="C00000"/>
                </a:solidFill>
              </a:rPr>
              <a:t>validator</a:t>
            </a:r>
            <a:r>
              <a:rPr lang="en-US" altLang="zh-CN" dirty="0" err="1" smtClean="0"/>
              <a:t>:function</a:t>
            </a:r>
            <a:r>
              <a:rPr lang="en-US" altLang="zh-CN" dirty="0" smtClean="0"/>
              <a:t>(v){</a:t>
            </a:r>
          </a:p>
          <a:p>
            <a:r>
              <a:rPr lang="en-US" altLang="zh-CN" dirty="0" smtClean="0"/>
              <a:t>			return v&gt;10;	</a:t>
            </a:r>
          </a:p>
          <a:p>
            <a:r>
              <a:rPr lang="en-US" altLang="zh-CN" dirty="0" smtClean="0"/>
              <a:t>		}</a:t>
            </a:r>
          </a:p>
          <a:p>
            <a:r>
              <a:rPr lang="en-US" altLang="zh-CN" dirty="0" smtClean="0"/>
              <a:t>	}</a:t>
            </a:r>
          </a:p>
          <a:p>
            <a:r>
              <a:rPr lang="en-US" altLang="zh-CN" dirty="0" smtClean="0"/>
              <a:t>};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myClass.</a:t>
            </a:r>
            <a:r>
              <a:rPr lang="en-US" altLang="zh-CN" b="1" dirty="0" err="1" smtClean="0">
                <a:solidFill>
                  <a:srgbClr val="C00000"/>
                </a:solidFill>
              </a:rPr>
              <a:t>set</a:t>
            </a:r>
            <a:r>
              <a:rPr lang="en-US" altLang="zh-CN" dirty="0" smtClean="0"/>
              <a:t>(“myAttr”,1)  // =&gt; </a:t>
            </a:r>
            <a:r>
              <a:rPr lang="en-US" altLang="zh-CN" b="1" dirty="0" smtClean="0">
                <a:solidFill>
                  <a:srgbClr val="C00000"/>
                </a:solidFill>
              </a:rPr>
              <a:t>false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16764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Support bulk set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971800"/>
            <a:ext cx="746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myClass.set</a:t>
            </a:r>
            <a:r>
              <a:rPr lang="en-US" altLang="zh-CN" sz="2400" dirty="0" smtClean="0"/>
              <a:t>({</a:t>
            </a:r>
          </a:p>
          <a:p>
            <a:r>
              <a:rPr lang="en-US" altLang="zh-CN" sz="2400" dirty="0" smtClean="0"/>
              <a:t>	attr1 : v1,</a:t>
            </a:r>
          </a:p>
          <a:p>
            <a:r>
              <a:rPr lang="en-US" altLang="zh-CN" sz="2400" dirty="0" smtClean="0"/>
              <a:t>	attr2 : v2,</a:t>
            </a:r>
          </a:p>
          <a:p>
            <a:r>
              <a:rPr lang="en-US" altLang="zh-CN" sz="2400" dirty="0" smtClean="0"/>
              <a:t>	attr3 : v3</a:t>
            </a:r>
          </a:p>
          <a:p>
            <a:r>
              <a:rPr lang="en-US" altLang="zh-CN" sz="2400" dirty="0" smtClean="0"/>
              <a:t>});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1600200"/>
            <a:ext cx="716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Support sub attribute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2590800"/>
            <a:ext cx="762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err="1" smtClean="0"/>
              <a:t>myClass.set</a:t>
            </a:r>
            <a:r>
              <a:rPr lang="en-US" altLang="zh-CN" sz="2400" dirty="0" smtClean="0"/>
              <a:t>(“</a:t>
            </a:r>
            <a:r>
              <a:rPr lang="en-US" altLang="zh-CN" sz="2400" dirty="0" err="1" smtClean="0"/>
              <a:t>attr</a:t>
            </a:r>
            <a:r>
              <a:rPr lang="en-US" altLang="zh-CN" sz="2400" dirty="0" smtClean="0"/>
              <a:t>”, { child1:1 });</a:t>
            </a:r>
          </a:p>
          <a:p>
            <a:endParaRPr lang="en-US" altLang="zh-CN" sz="2400" dirty="0" smtClean="0"/>
          </a:p>
          <a:p>
            <a:r>
              <a:rPr lang="en-US" altLang="zh-CN" sz="2400" dirty="0" err="1" smtClean="0"/>
              <a:t>myClass.set</a:t>
            </a:r>
            <a:r>
              <a:rPr lang="en-US" altLang="zh-CN" sz="2400" dirty="0" smtClean="0"/>
              <a:t>(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“attr.child2” </a:t>
            </a:r>
            <a:r>
              <a:rPr lang="en-US" altLang="zh-CN" sz="2400" dirty="0" smtClean="0"/>
              <a:t>, ”2”);</a:t>
            </a:r>
          </a:p>
          <a:p>
            <a:endParaRPr lang="en-US" altLang="zh-CN" sz="2400" dirty="0" smtClean="0"/>
          </a:p>
          <a:p>
            <a:r>
              <a:rPr lang="en-US" altLang="zh-CN" sz="2400" dirty="0" err="1" smtClean="0"/>
              <a:t>myClass.get</a:t>
            </a:r>
            <a:r>
              <a:rPr lang="en-US" altLang="zh-CN" sz="2400" dirty="0" smtClean="0"/>
              <a:t>(“</a:t>
            </a:r>
            <a:r>
              <a:rPr lang="en-US" altLang="zh-CN" sz="2400" dirty="0" err="1" smtClean="0"/>
              <a:t>attr</a:t>
            </a:r>
            <a:r>
              <a:rPr lang="en-US" altLang="zh-CN" sz="2400" dirty="0" smtClean="0"/>
              <a:t>”)  // =&gt; { child1:1,child2:2}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兼容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ua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json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Cookie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pPr algn="ctr">
              <a:buNone/>
            </a:pPr>
            <a:r>
              <a:rPr lang="en-US" altLang="zh-CN" sz="8800" dirty="0" smtClean="0"/>
              <a:t>Component</a:t>
            </a:r>
            <a:endParaRPr lang="zh-CN" altLang="en-US" sz="88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component</a:t>
            </a:r>
            <a:endParaRPr lang="zh-CN" altLang="en-US" dirty="0"/>
          </a:p>
        </p:txBody>
      </p:sp>
      <p:pic>
        <p:nvPicPr>
          <p:cNvPr id="4" name="内容占位符 3" descr="baibaoxian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149" y="1600200"/>
            <a:ext cx="7090051" cy="4475683"/>
          </a:xfr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743200"/>
            <a:ext cx="645458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 smtClean="0">
                <a:solidFill>
                  <a:srgbClr val="C00000"/>
                </a:solidFill>
              </a:rPr>
              <a:t>Droppable</a:t>
            </a:r>
          </a:p>
          <a:p>
            <a:pPr lvl="1"/>
            <a:r>
              <a:rPr lang="zh-CN" altLang="en-US" sz="2400" dirty="0" smtClean="0"/>
              <a:t>可放置区域</a:t>
            </a:r>
            <a:endParaRPr lang="en-US" altLang="zh-CN" sz="2400" dirty="0" smtClean="0"/>
          </a:p>
          <a:p>
            <a:r>
              <a:rPr lang="en-US" altLang="zh-CN" sz="2400" b="1" dirty="0" err="1" smtClean="0">
                <a:solidFill>
                  <a:srgbClr val="C00000"/>
                </a:solidFill>
              </a:rPr>
              <a:t>DraggableDelegate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 smtClean="0"/>
              <a:t>拖委托</a:t>
            </a:r>
            <a:endParaRPr lang="en-US" altLang="zh-CN" sz="2400" dirty="0" smtClean="0"/>
          </a:p>
          <a:p>
            <a:r>
              <a:rPr lang="en-US" altLang="zh-CN" sz="2400" b="1" dirty="0" err="1" smtClean="0">
                <a:solidFill>
                  <a:srgbClr val="C00000"/>
                </a:solidFill>
              </a:rPr>
              <a:t>DroppableDelegate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 smtClean="0"/>
              <a:t>放委托</a:t>
            </a:r>
            <a:endParaRPr lang="en-US" altLang="zh-CN" sz="2400" dirty="0" smtClean="0"/>
          </a:p>
          <a:p>
            <a:r>
              <a:rPr lang="en-US" altLang="zh-CN" sz="2400" b="1" dirty="0" smtClean="0">
                <a:solidFill>
                  <a:srgbClr val="C00000"/>
                </a:solidFill>
              </a:rPr>
              <a:t>Proxy</a:t>
            </a:r>
          </a:p>
          <a:p>
            <a:pPr lvl="1"/>
            <a:r>
              <a:rPr lang="zh-CN" altLang="en-US" sz="2400" dirty="0" smtClean="0"/>
              <a:t>拖代理</a:t>
            </a:r>
            <a:endParaRPr lang="en-US" altLang="zh-CN" sz="2400" dirty="0" smtClean="0"/>
          </a:p>
          <a:p>
            <a:r>
              <a:rPr lang="en-US" altLang="zh-CN" sz="2400" b="1" dirty="0" smtClean="0">
                <a:solidFill>
                  <a:srgbClr val="C00000"/>
                </a:solidFill>
              </a:rPr>
              <a:t>Scroll</a:t>
            </a:r>
          </a:p>
          <a:p>
            <a:pPr lvl="1"/>
            <a:r>
              <a:rPr lang="zh-CN" altLang="en-US" sz="2400" dirty="0" smtClean="0"/>
              <a:t>容器自适应滚动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switchable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aria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keyboard</a:t>
            </a:r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7175" y="1524000"/>
            <a:ext cx="5076825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resizable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3962400"/>
            <a:ext cx="754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new </a:t>
            </a:r>
            <a:r>
              <a:rPr lang="en-US" altLang="zh-CN" b="1" dirty="0" smtClean="0">
                <a:solidFill>
                  <a:srgbClr val="C00000"/>
                </a:solidFill>
              </a:rPr>
              <a:t>Resizable</a:t>
            </a:r>
            <a:r>
              <a:rPr lang="en-US" altLang="zh-CN" dirty="0" smtClean="0"/>
              <a:t>({</a:t>
            </a:r>
          </a:p>
          <a:p>
            <a:r>
              <a:rPr lang="en-US" altLang="zh-CN" dirty="0" smtClean="0"/>
              <a:t>	</a:t>
            </a:r>
            <a:r>
              <a:rPr lang="en-US" altLang="zh-CN" b="1" dirty="0" smtClean="0">
                <a:solidFill>
                  <a:srgbClr val="C00000"/>
                </a:solidFill>
              </a:rPr>
              <a:t>node</a:t>
            </a:r>
            <a:r>
              <a:rPr lang="en-US" altLang="zh-CN" dirty="0" smtClean="0"/>
              <a:t> : ”#container”,</a:t>
            </a:r>
          </a:p>
          <a:p>
            <a:r>
              <a:rPr lang="en-US" altLang="zh-CN" dirty="0" smtClean="0"/>
              <a:t>	</a:t>
            </a:r>
            <a:r>
              <a:rPr lang="en-US" altLang="zh-CN" b="1" dirty="0" smtClean="0">
                <a:solidFill>
                  <a:srgbClr val="C00000"/>
                </a:solidFill>
              </a:rPr>
              <a:t>handlers</a:t>
            </a:r>
            <a:r>
              <a:rPr lang="en-US" altLang="zh-CN" dirty="0" smtClean="0"/>
              <a:t>: [“</a:t>
            </a:r>
            <a:r>
              <a:rPr lang="en-US" altLang="zh-CN" dirty="0" err="1" smtClean="0"/>
              <a:t>b”,”tl</a:t>
            </a:r>
            <a:r>
              <a:rPr lang="en-US" altLang="zh-CN" dirty="0" smtClean="0"/>
              <a:t>”], // </a:t>
            </a:r>
            <a:r>
              <a:rPr lang="zh-CN" altLang="en-US" dirty="0" smtClean="0"/>
              <a:t>可拖动位置</a:t>
            </a:r>
            <a:endParaRPr lang="en-US" altLang="zh-CN" dirty="0" smtClean="0"/>
          </a:p>
          <a:p>
            <a:r>
              <a:rPr lang="en-US" altLang="zh-CN" dirty="0" smtClean="0"/>
              <a:t>	// </a:t>
            </a:r>
            <a:r>
              <a:rPr lang="zh-CN" altLang="en-US" dirty="0" smtClean="0"/>
              <a:t>最大最小宽高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en-US" altLang="zh-CN" b="1" dirty="0" err="1" smtClean="0">
                <a:solidFill>
                  <a:srgbClr val="C00000"/>
                </a:solidFill>
              </a:rPr>
              <a:t>minHeight</a:t>
            </a:r>
            <a:r>
              <a:rPr lang="en-US" altLang="zh-CN" dirty="0" smtClean="0"/>
              <a:t> : 50,</a:t>
            </a:r>
          </a:p>
          <a:p>
            <a:r>
              <a:rPr lang="en-US" altLang="zh-CN" dirty="0" smtClean="0"/>
              <a:t>	</a:t>
            </a:r>
            <a:r>
              <a:rPr lang="en-US" altLang="zh-CN" b="1" dirty="0" err="1" smtClean="0">
                <a:solidFill>
                  <a:srgbClr val="C00000"/>
                </a:solidFill>
              </a:rPr>
              <a:t>maxHeight</a:t>
            </a:r>
            <a:r>
              <a:rPr lang="en-US" altLang="zh-CN" dirty="0" smtClean="0"/>
              <a:t> : 100,</a:t>
            </a:r>
          </a:p>
          <a:p>
            <a:r>
              <a:rPr lang="en-US" altLang="zh-CN" dirty="0" smtClean="0"/>
              <a:t>	</a:t>
            </a:r>
            <a:r>
              <a:rPr lang="en-US" altLang="zh-CN" b="1" dirty="0" err="1" smtClean="0">
                <a:solidFill>
                  <a:srgbClr val="C00000"/>
                </a:solidFill>
              </a:rPr>
              <a:t>minWidth</a:t>
            </a:r>
            <a:r>
              <a:rPr lang="en-US" altLang="zh-CN" dirty="0" smtClean="0"/>
              <a:t> : 40,</a:t>
            </a:r>
          </a:p>
          <a:p>
            <a:r>
              <a:rPr lang="en-US" altLang="zh-CN" dirty="0" smtClean="0"/>
              <a:t>	</a:t>
            </a:r>
            <a:r>
              <a:rPr lang="en-US" altLang="zh-CN" b="1" dirty="0" err="1" smtClean="0">
                <a:solidFill>
                  <a:srgbClr val="C00000"/>
                </a:solidFill>
              </a:rPr>
              <a:t>maxWidth</a:t>
            </a:r>
            <a:r>
              <a:rPr lang="en-US" altLang="zh-CN" dirty="0" smtClean="0"/>
              <a:t> : 400</a:t>
            </a:r>
          </a:p>
          <a:p>
            <a:r>
              <a:rPr lang="en-US" altLang="zh-CN" dirty="0" smtClean="0"/>
              <a:t>});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600200"/>
            <a:ext cx="15621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1447800"/>
            <a:ext cx="2562225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2010</a:t>
            </a:r>
            <a:r>
              <a:rPr lang="zh-CN" altLang="en-US" smtClean="0"/>
              <a:t>上 孕育</a:t>
            </a:r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KISSY 1.0.0 – 1.0.8</a:t>
            </a:r>
            <a:endParaRPr lang="zh-CN" altLang="en-US" smtClean="0"/>
          </a:p>
        </p:txBody>
      </p:sp>
      <p:pic>
        <p:nvPicPr>
          <p:cNvPr id="8196" name="内容占位符 3" descr="lifesinge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13360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图片 4" descr="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295400"/>
            <a:ext cx="381000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validation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配置简单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丰富的验证规则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多重验证，依赖验证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自定义验证规则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多种信息提示方式</a:t>
            </a:r>
            <a:endParaRPr lang="zh-CN" alt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1447800"/>
            <a:ext cx="2743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waterfall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12954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与时俱进的新布局</a:t>
            </a:r>
            <a:endParaRPr lang="zh-CN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1905000"/>
            <a:ext cx="4724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new </a:t>
            </a:r>
            <a:r>
              <a:rPr lang="en-US" altLang="zh-CN" sz="1000" dirty="0" err="1" smtClean="0"/>
              <a:t>Waterfall.Loader</a:t>
            </a:r>
            <a:r>
              <a:rPr lang="en-US" altLang="zh-CN" sz="1000" dirty="0" smtClean="0"/>
              <a:t>({</a:t>
            </a:r>
          </a:p>
          <a:p>
            <a:r>
              <a:rPr lang="en-US" altLang="zh-CN" sz="1000" b="1" dirty="0" smtClean="0">
                <a:solidFill>
                  <a:srgbClr val="C00000"/>
                </a:solidFill>
              </a:rPr>
              <a:t>        // </a:t>
            </a:r>
            <a:r>
              <a:rPr lang="zh-CN" altLang="en-US" sz="1000" b="1" dirty="0" smtClean="0">
                <a:solidFill>
                  <a:srgbClr val="C00000"/>
                </a:solidFill>
              </a:rPr>
              <a:t>容器</a:t>
            </a:r>
          </a:p>
          <a:p>
            <a:r>
              <a:rPr lang="zh-CN" altLang="en-US" sz="1000" dirty="0" smtClean="0"/>
              <a:t>        </a:t>
            </a:r>
            <a:r>
              <a:rPr lang="en-US" altLang="zh-CN" sz="1000" b="1" dirty="0" smtClean="0">
                <a:solidFill>
                  <a:srgbClr val="C00000"/>
                </a:solidFill>
              </a:rPr>
              <a:t>container</a:t>
            </a:r>
            <a:r>
              <a:rPr lang="en-US" altLang="zh-CN" sz="1000" dirty="0" smtClean="0"/>
              <a:t>:"#</a:t>
            </a:r>
            <a:r>
              <a:rPr lang="en-US" altLang="zh-CN" sz="1000" dirty="0" err="1" smtClean="0"/>
              <a:t>ColumnContainer</a:t>
            </a:r>
            <a:r>
              <a:rPr lang="en-US" altLang="zh-CN" sz="1000" dirty="0" smtClean="0"/>
              <a:t>",</a:t>
            </a:r>
          </a:p>
          <a:p>
            <a:r>
              <a:rPr lang="en-US" altLang="zh-CN" sz="1000" b="1" dirty="0" smtClean="0">
                <a:solidFill>
                  <a:srgbClr val="C00000"/>
                </a:solidFill>
              </a:rPr>
              <a:t>        // </a:t>
            </a:r>
            <a:r>
              <a:rPr lang="zh-CN" altLang="en-US" sz="1000" b="1" dirty="0" smtClean="0">
                <a:solidFill>
                  <a:srgbClr val="C00000"/>
                </a:solidFill>
              </a:rPr>
              <a:t>加载方式</a:t>
            </a:r>
          </a:p>
          <a:p>
            <a:r>
              <a:rPr lang="en-US" altLang="zh-CN" sz="1000" dirty="0" smtClean="0"/>
              <a:t>        </a:t>
            </a:r>
            <a:r>
              <a:rPr lang="en-US" altLang="zh-CN" sz="1000" b="1" dirty="0" smtClean="0">
                <a:solidFill>
                  <a:srgbClr val="C00000"/>
                </a:solidFill>
              </a:rPr>
              <a:t>load</a:t>
            </a:r>
            <a:r>
              <a:rPr lang="en-US" altLang="zh-CN" sz="1000" dirty="0" smtClean="0"/>
              <a:t>:  </a:t>
            </a:r>
            <a:r>
              <a:rPr lang="en-US" altLang="zh-CN" sz="1000" b="1" dirty="0" smtClean="0">
                <a:solidFill>
                  <a:srgbClr val="C00000"/>
                </a:solidFill>
              </a:rPr>
              <a:t>function(success, end) </a:t>
            </a:r>
            <a:r>
              <a:rPr lang="en-US" altLang="zh-CN" sz="1000" dirty="0" smtClean="0"/>
              <a:t>{</a:t>
            </a:r>
          </a:p>
          <a:p>
            <a:r>
              <a:rPr lang="en-US" altLang="zh-CN" sz="1000" dirty="0" smtClean="0"/>
              <a:t>            $('#</a:t>
            </a:r>
            <a:r>
              <a:rPr lang="en-US" altLang="zh-CN" sz="1000" dirty="0" err="1" smtClean="0"/>
              <a:t>loadingPins</a:t>
            </a:r>
            <a:r>
              <a:rPr lang="en-US" altLang="zh-CN" sz="1000" dirty="0" smtClean="0"/>
              <a:t>').show();</a:t>
            </a:r>
          </a:p>
          <a:p>
            <a:r>
              <a:rPr lang="en-US" altLang="zh-CN" sz="1000" dirty="0" smtClean="0"/>
              <a:t>            </a:t>
            </a:r>
            <a:r>
              <a:rPr lang="en-US" altLang="zh-CN" sz="1000" dirty="0" err="1" smtClean="0"/>
              <a:t>S.ajax</a:t>
            </a:r>
            <a:r>
              <a:rPr lang="en-US" altLang="zh-CN" sz="1000" dirty="0" smtClean="0"/>
              <a:t>({                </a:t>
            </a:r>
          </a:p>
          <a:p>
            <a:r>
              <a:rPr lang="en-US" altLang="zh-CN" sz="1000" dirty="0" smtClean="0"/>
              <a:t>                success: function(d) {</a:t>
            </a:r>
          </a:p>
          <a:p>
            <a:r>
              <a:rPr lang="en-US" altLang="zh-CN" sz="1000" dirty="0" smtClean="0"/>
              <a:t>                    // </a:t>
            </a:r>
            <a:r>
              <a:rPr lang="zh-CN" altLang="en-US" sz="1000" dirty="0" smtClean="0"/>
              <a:t>如果数据错误</a:t>
            </a:r>
            <a:r>
              <a:rPr lang="en-US" altLang="zh-CN" sz="1000" dirty="0" smtClean="0"/>
              <a:t>, </a:t>
            </a:r>
            <a:r>
              <a:rPr lang="zh-CN" altLang="en-US" sz="1000" dirty="0" smtClean="0"/>
              <a:t>则立即结束</a:t>
            </a:r>
          </a:p>
          <a:p>
            <a:r>
              <a:rPr lang="zh-CN" altLang="en-US" sz="1000" dirty="0" smtClean="0"/>
              <a:t>                    </a:t>
            </a:r>
            <a:r>
              <a:rPr lang="en-US" altLang="zh-CN" sz="1000" dirty="0" smtClean="0"/>
              <a:t>if (</a:t>
            </a:r>
            <a:r>
              <a:rPr lang="en-US" altLang="zh-CN" sz="1000" dirty="0" err="1" smtClean="0"/>
              <a:t>d.stat</a:t>
            </a:r>
            <a:r>
              <a:rPr lang="en-US" altLang="zh-CN" sz="1000" dirty="0" smtClean="0"/>
              <a:t> !== 'ok') {</a:t>
            </a:r>
          </a:p>
          <a:p>
            <a:r>
              <a:rPr lang="en-US" altLang="zh-CN" sz="1000" dirty="0" smtClean="0"/>
              <a:t>                        alert('load data error!');</a:t>
            </a:r>
          </a:p>
          <a:p>
            <a:r>
              <a:rPr lang="en-US" altLang="zh-CN" sz="1000" dirty="0" smtClean="0"/>
              <a:t>                        // </a:t>
            </a:r>
            <a:r>
              <a:rPr lang="zh-CN" altLang="en-US" sz="1000" dirty="0" smtClean="0"/>
              <a:t>停止加载</a:t>
            </a:r>
          </a:p>
          <a:p>
            <a:r>
              <a:rPr lang="en-US" altLang="zh-CN" sz="1000" dirty="0" smtClean="0"/>
              <a:t>                        </a:t>
            </a:r>
            <a:r>
              <a:rPr lang="en-US" altLang="zh-CN" sz="1000" b="1" dirty="0" smtClean="0">
                <a:solidFill>
                  <a:srgbClr val="C00000"/>
                </a:solidFill>
              </a:rPr>
              <a:t>end</a:t>
            </a:r>
            <a:r>
              <a:rPr lang="en-US" altLang="zh-CN" sz="1000" dirty="0" smtClean="0"/>
              <a:t>();</a:t>
            </a:r>
          </a:p>
          <a:p>
            <a:r>
              <a:rPr lang="en-US" altLang="zh-CN" sz="1000" dirty="0" smtClean="0"/>
              <a:t>                        return;</a:t>
            </a:r>
          </a:p>
          <a:p>
            <a:r>
              <a:rPr lang="en-US" altLang="zh-CN" sz="1000" dirty="0" smtClean="0"/>
              <a:t>                    }</a:t>
            </a:r>
          </a:p>
          <a:p>
            <a:r>
              <a:rPr lang="en-US" altLang="zh-CN" sz="1000" dirty="0" smtClean="0"/>
              <a:t>                    // </a:t>
            </a:r>
            <a:r>
              <a:rPr lang="zh-CN" altLang="en-US" sz="1000" dirty="0" smtClean="0"/>
              <a:t>拼装每页数据</a:t>
            </a:r>
          </a:p>
          <a:p>
            <a:r>
              <a:rPr lang="zh-CN" altLang="en-US" sz="1000" dirty="0" smtClean="0"/>
              <a:t>                    </a:t>
            </a:r>
            <a:r>
              <a:rPr lang="en-US" altLang="zh-CN" sz="1000" dirty="0" err="1" smtClean="0"/>
              <a:t>var</a:t>
            </a:r>
            <a:r>
              <a:rPr lang="en-US" altLang="zh-CN" sz="1000" dirty="0" smtClean="0"/>
              <a:t> items = [];</a:t>
            </a:r>
          </a:p>
          <a:p>
            <a:r>
              <a:rPr lang="en-US" altLang="zh-CN" sz="1000" dirty="0" smtClean="0"/>
              <a:t>	    // </a:t>
            </a:r>
            <a:r>
              <a:rPr lang="zh-CN" altLang="en-US" sz="1000" dirty="0" smtClean="0"/>
              <a:t>继续加载	</a:t>
            </a:r>
          </a:p>
          <a:p>
            <a:r>
              <a:rPr lang="zh-CN" altLang="en-US" sz="1000" dirty="0" smtClean="0"/>
              <a:t>                    </a:t>
            </a:r>
            <a:r>
              <a:rPr lang="en-US" altLang="zh-CN" sz="1000" b="1" dirty="0" smtClean="0">
                <a:solidFill>
                  <a:srgbClr val="C00000"/>
                </a:solidFill>
              </a:rPr>
              <a:t>success</a:t>
            </a:r>
            <a:r>
              <a:rPr lang="en-US" altLang="zh-CN" sz="1000" dirty="0" smtClean="0"/>
              <a:t> (items);</a:t>
            </a:r>
          </a:p>
          <a:p>
            <a:r>
              <a:rPr lang="en-US" altLang="zh-CN" sz="1000" dirty="0" smtClean="0"/>
              <a:t>                },</a:t>
            </a:r>
          </a:p>
          <a:p>
            <a:r>
              <a:rPr lang="en-US" altLang="zh-CN" sz="1000" dirty="0" smtClean="0"/>
              <a:t>                complete: function() {</a:t>
            </a:r>
          </a:p>
          <a:p>
            <a:r>
              <a:rPr lang="en-US" altLang="zh-CN" sz="1000" dirty="0" smtClean="0"/>
              <a:t>                    $('#</a:t>
            </a:r>
            <a:r>
              <a:rPr lang="en-US" altLang="zh-CN" sz="1000" dirty="0" err="1" smtClean="0"/>
              <a:t>loadingPins</a:t>
            </a:r>
            <a:r>
              <a:rPr lang="en-US" altLang="zh-CN" sz="1000" dirty="0" smtClean="0"/>
              <a:t>').hide();</a:t>
            </a:r>
          </a:p>
          <a:p>
            <a:r>
              <a:rPr lang="en-US" altLang="zh-CN" sz="1000" dirty="0" smtClean="0"/>
              <a:t>                }</a:t>
            </a:r>
          </a:p>
          <a:p>
            <a:r>
              <a:rPr lang="en-US" altLang="zh-CN" sz="1000" dirty="0" smtClean="0"/>
              <a:t>            });</a:t>
            </a:r>
          </a:p>
          <a:p>
            <a:r>
              <a:rPr lang="en-US" altLang="zh-CN" sz="1000" dirty="0" smtClean="0"/>
              <a:t>        },</a:t>
            </a:r>
          </a:p>
          <a:p>
            <a:r>
              <a:rPr lang="en-US" altLang="zh-CN" sz="1000" b="1" dirty="0" smtClean="0">
                <a:solidFill>
                  <a:srgbClr val="C00000"/>
                </a:solidFill>
              </a:rPr>
              <a:t>        // </a:t>
            </a:r>
            <a:r>
              <a:rPr lang="zh-CN" altLang="en-US" sz="1000" b="1" dirty="0" smtClean="0">
                <a:solidFill>
                  <a:srgbClr val="C00000"/>
                </a:solidFill>
              </a:rPr>
              <a:t>最小列数</a:t>
            </a:r>
          </a:p>
          <a:p>
            <a:r>
              <a:rPr lang="zh-CN" altLang="en-US" sz="1000" dirty="0" smtClean="0"/>
              <a:t>        </a:t>
            </a:r>
            <a:r>
              <a:rPr lang="en-US" altLang="zh-CN" sz="1000" b="1" dirty="0" err="1" smtClean="0">
                <a:solidFill>
                  <a:srgbClr val="C00000"/>
                </a:solidFill>
              </a:rPr>
              <a:t>minColCount</a:t>
            </a:r>
            <a:r>
              <a:rPr lang="en-US" altLang="zh-CN" sz="1000" dirty="0" smtClean="0"/>
              <a:t> : 2,</a:t>
            </a:r>
          </a:p>
          <a:p>
            <a:r>
              <a:rPr lang="en-US" altLang="zh-CN" sz="1000" b="1" dirty="0" smtClean="0">
                <a:solidFill>
                  <a:srgbClr val="C00000"/>
                </a:solidFill>
              </a:rPr>
              <a:t>        // </a:t>
            </a:r>
            <a:r>
              <a:rPr lang="zh-CN" altLang="en-US" sz="1000" b="1" dirty="0" smtClean="0">
                <a:solidFill>
                  <a:srgbClr val="C00000"/>
                </a:solidFill>
              </a:rPr>
              <a:t>列宽度</a:t>
            </a:r>
          </a:p>
          <a:p>
            <a:r>
              <a:rPr lang="zh-CN" altLang="en-US" sz="1000" dirty="0" smtClean="0"/>
              <a:t>        </a:t>
            </a:r>
            <a:r>
              <a:rPr lang="en-US" altLang="zh-CN" sz="1000" b="1" dirty="0" err="1" smtClean="0">
                <a:solidFill>
                  <a:srgbClr val="C00000"/>
                </a:solidFill>
              </a:rPr>
              <a:t>colWidth</a:t>
            </a:r>
            <a:r>
              <a:rPr lang="en-US" altLang="zh-CN" sz="1000" dirty="0" smtClean="0"/>
              <a:t> : 228</a:t>
            </a:r>
          </a:p>
          <a:p>
            <a:r>
              <a:rPr lang="en-US" altLang="zh-CN" sz="1000" dirty="0" smtClean="0"/>
              <a:t>    });</a:t>
            </a:r>
            <a:endParaRPr lang="zh-CN" altLang="en-US" sz="1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1371600"/>
            <a:ext cx="4267200" cy="508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mvc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Scaffold for </a:t>
            </a:r>
            <a:r>
              <a:rPr lang="en-US" altLang="zh-CN" sz="2800" dirty="0" smtClean="0"/>
              <a:t>KISSY app.</a:t>
            </a:r>
          </a:p>
          <a:p>
            <a:pPr lvl="1"/>
            <a:r>
              <a:rPr lang="en-US" altLang="zh-CN" sz="2400" dirty="0" smtClean="0"/>
              <a:t>Model / Collection</a:t>
            </a:r>
          </a:p>
          <a:p>
            <a:pPr lvl="2"/>
            <a:r>
              <a:rPr lang="en-US" altLang="zh-CN" sz="2000" dirty="0" smtClean="0"/>
              <a:t>Base</a:t>
            </a:r>
          </a:p>
          <a:p>
            <a:pPr lvl="1"/>
            <a:r>
              <a:rPr lang="en-US" altLang="zh-CN" sz="2400" dirty="0" smtClean="0"/>
              <a:t>View</a:t>
            </a:r>
          </a:p>
          <a:p>
            <a:pPr lvl="1"/>
            <a:r>
              <a:rPr lang="en-US" altLang="zh-CN" sz="2400" dirty="0" smtClean="0"/>
              <a:t>Router</a:t>
            </a:r>
          </a:p>
          <a:p>
            <a:pPr lvl="1"/>
            <a:r>
              <a:rPr lang="en-US" altLang="zh-CN" sz="2400" dirty="0" smtClean="0"/>
              <a:t>Sync</a:t>
            </a:r>
            <a:endParaRPr lang="zh-CN" altLang="en-US" sz="2400" dirty="0"/>
          </a:p>
        </p:txBody>
      </p:sp>
      <p:pic>
        <p:nvPicPr>
          <p:cNvPr id="4" name="图片 3" descr="scaffol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447800"/>
            <a:ext cx="3751928" cy="471805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16002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editor is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module</a:t>
            </a:r>
            <a:r>
              <a:rPr lang="en-US" altLang="zh-CN" sz="2400" dirty="0" smtClean="0"/>
              <a:t> too!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2819400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KISSY.use</a:t>
            </a:r>
            <a:r>
              <a:rPr lang="en-US" altLang="zh-CN" sz="2400" dirty="0" smtClean="0"/>
              <a:t>(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“</a:t>
            </a:r>
            <a:r>
              <a:rPr lang="en-US" altLang="zh-CN" sz="2400" b="1" dirty="0" err="1" smtClean="0">
                <a:solidFill>
                  <a:srgbClr val="C00000"/>
                </a:solidFill>
              </a:rPr>
              <a:t>editor”</a:t>
            </a:r>
            <a:r>
              <a:rPr lang="en-US" altLang="zh-CN" sz="2400" dirty="0" err="1" smtClean="0"/>
              <a:t>,function</a:t>
            </a:r>
            <a:r>
              <a:rPr lang="en-US" altLang="zh-CN" sz="2400" dirty="0" smtClean="0"/>
              <a:t>(S ,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Editor</a:t>
            </a:r>
            <a:r>
              <a:rPr lang="en-US" altLang="zh-CN" sz="2400" dirty="0" smtClean="0"/>
              <a:t>){</a:t>
            </a:r>
          </a:p>
          <a:p>
            <a:r>
              <a:rPr lang="en-US" altLang="zh-CN" sz="2400" dirty="0" smtClean="0"/>
              <a:t>	new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Editor</a:t>
            </a:r>
            <a:r>
              <a:rPr lang="en-US" altLang="zh-CN" sz="2400" dirty="0" smtClean="0"/>
              <a:t>(…).use(…);</a:t>
            </a:r>
          </a:p>
          <a:p>
            <a:r>
              <a:rPr lang="en-US" altLang="zh-CN" sz="2400" dirty="0" smtClean="0"/>
              <a:t>});</a:t>
            </a:r>
            <a:endParaRPr lang="zh-CN" altLang="en-US" sz="24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4724400"/>
            <a:ext cx="571621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Consistent interface</a:t>
            </a:r>
            <a:endParaRPr lang="zh-CN" altLang="en-US" dirty="0"/>
          </a:p>
        </p:txBody>
      </p:sp>
      <p:pic>
        <p:nvPicPr>
          <p:cNvPr id="4" name="内容占位符 3" descr="brand-consistency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9400" y="1295400"/>
            <a:ext cx="3429000" cy="5143499"/>
          </a:xfr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Consistent interface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Consistent interface across most components</a:t>
            </a:r>
          </a:p>
          <a:p>
            <a:pPr lvl="1"/>
            <a:r>
              <a:rPr lang="en-US" altLang="zh-CN" sz="2400" dirty="0" smtClean="0"/>
              <a:t>set() / get()</a:t>
            </a:r>
          </a:p>
          <a:p>
            <a:pPr lvl="1"/>
            <a:endParaRPr lang="en-US" altLang="zh-CN" sz="2400" dirty="0" smtClean="0"/>
          </a:p>
          <a:p>
            <a:pPr lvl="1"/>
            <a:r>
              <a:rPr lang="en-US" altLang="zh-CN" sz="2400" dirty="0" smtClean="0"/>
              <a:t>new / render() / show() / hide() / destroy()</a:t>
            </a:r>
          </a:p>
          <a:p>
            <a:pPr lvl="1"/>
            <a:endParaRPr lang="en-US" altLang="zh-CN" sz="2400" dirty="0" smtClean="0"/>
          </a:p>
          <a:p>
            <a:pPr lvl="1"/>
            <a:r>
              <a:rPr lang="en-US" altLang="zh-CN" sz="2400" dirty="0" err="1" smtClean="0"/>
              <a:t>addChild</a:t>
            </a:r>
            <a:r>
              <a:rPr lang="en-US" altLang="zh-CN" sz="2400" dirty="0" smtClean="0"/>
              <a:t>()/</a:t>
            </a:r>
            <a:r>
              <a:rPr lang="en-US" altLang="zh-CN" sz="2400" dirty="0" err="1" smtClean="0"/>
              <a:t>removeChild</a:t>
            </a:r>
            <a:r>
              <a:rPr lang="en-US" altLang="zh-CN" sz="2400" dirty="0" smtClean="0"/>
              <a:t>()</a:t>
            </a:r>
          </a:p>
          <a:p>
            <a:pPr lvl="1"/>
            <a:endParaRPr lang="en-US" altLang="zh-CN" sz="2400" dirty="0" smtClean="0"/>
          </a:p>
          <a:p>
            <a:pPr lvl="1"/>
            <a:r>
              <a:rPr lang="en-US" altLang="zh-CN" sz="2400" dirty="0" smtClean="0"/>
              <a:t>width/height/</a:t>
            </a:r>
            <a:r>
              <a:rPr lang="en-US" altLang="zh-CN" sz="2400" dirty="0" err="1" smtClean="0"/>
              <a:t>prefixCls</a:t>
            </a:r>
            <a:r>
              <a:rPr lang="en-US" altLang="zh-CN" sz="2400" dirty="0" smtClean="0"/>
              <a:t>/render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Consistent interface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Consistent interface across most components</a:t>
            </a:r>
          </a:p>
          <a:p>
            <a:pPr lvl="1"/>
            <a:r>
              <a:rPr lang="en-US" altLang="zh-CN" sz="2400" dirty="0" smtClean="0"/>
              <a:t>set() / get()</a:t>
            </a:r>
          </a:p>
          <a:p>
            <a:pPr lvl="1"/>
            <a:r>
              <a:rPr lang="en-US" altLang="zh-CN" sz="2400" dirty="0" smtClean="0"/>
              <a:t>new / render() / show() / hide() / destroy()</a:t>
            </a:r>
          </a:p>
          <a:p>
            <a:pPr lvl="1"/>
            <a:r>
              <a:rPr lang="en-US" altLang="zh-CN" sz="2400" dirty="0" err="1" smtClean="0"/>
              <a:t>addChild</a:t>
            </a:r>
            <a:r>
              <a:rPr lang="en-US" altLang="zh-CN" sz="2400" dirty="0" smtClean="0"/>
              <a:t>()/</a:t>
            </a:r>
            <a:r>
              <a:rPr lang="en-US" altLang="zh-CN" sz="2400" dirty="0" err="1" smtClean="0"/>
              <a:t>removeChild</a:t>
            </a:r>
            <a:r>
              <a:rPr lang="en-US" altLang="zh-CN" sz="2400" dirty="0" smtClean="0"/>
              <a:t>()</a:t>
            </a:r>
          </a:p>
          <a:p>
            <a:pPr lvl="1"/>
            <a:r>
              <a:rPr lang="en-US" altLang="zh-CN" sz="2400" dirty="0" smtClean="0"/>
              <a:t>width/height/</a:t>
            </a:r>
            <a:r>
              <a:rPr lang="en-US" altLang="zh-CN" sz="2400" dirty="0" err="1" smtClean="0"/>
              <a:t>prefixCls</a:t>
            </a:r>
            <a:r>
              <a:rPr lang="en-US" altLang="zh-CN" sz="2400" dirty="0" smtClean="0"/>
              <a:t>/render</a:t>
            </a:r>
          </a:p>
          <a:p>
            <a:pPr lvl="1"/>
            <a:endParaRPr lang="en-US" altLang="zh-CN" sz="2400" dirty="0" smtClean="0"/>
          </a:p>
          <a:p>
            <a:pPr lvl="1"/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Overlay / Menu / </a:t>
            </a:r>
            <a:r>
              <a:rPr lang="en-US" altLang="zh-CN" sz="2400" dirty="0" err="1" smtClean="0">
                <a:solidFill>
                  <a:srgbClr val="C00000"/>
                </a:solidFill>
              </a:rPr>
              <a:t>MenuButton</a:t>
            </a:r>
            <a:r>
              <a:rPr lang="en-US" altLang="zh-CN" sz="2400" dirty="0" smtClean="0">
                <a:solidFill>
                  <a:srgbClr val="C00000"/>
                </a:solidFill>
              </a:rPr>
              <a:t> / Button / Tree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overlay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closeAction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hide / destroy</a:t>
            </a:r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0" y="3352800"/>
            <a:ext cx="4067175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38200" y="396240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new </a:t>
            </a:r>
            <a:r>
              <a:rPr lang="en-US" altLang="zh-CN" dirty="0" err="1" smtClean="0"/>
              <a:t>Overlay.Dialog</a:t>
            </a:r>
            <a:r>
              <a:rPr lang="en-US" altLang="zh-CN" dirty="0" smtClean="0"/>
              <a:t>({</a:t>
            </a:r>
          </a:p>
          <a:p>
            <a:r>
              <a:rPr lang="en-US" altLang="zh-CN" dirty="0" smtClean="0"/>
              <a:t>  </a:t>
            </a:r>
            <a:r>
              <a:rPr lang="en-US" altLang="zh-CN" b="1" dirty="0" err="1" smtClean="0">
                <a:solidFill>
                  <a:srgbClr val="C00000"/>
                </a:solidFill>
              </a:rPr>
              <a:t>closeAction</a:t>
            </a:r>
            <a:r>
              <a:rPr lang="en-US" altLang="zh-CN" dirty="0" smtClean="0"/>
              <a:t> : “hide”</a:t>
            </a:r>
          </a:p>
          <a:p>
            <a:r>
              <a:rPr lang="en-US" altLang="zh-CN" dirty="0" smtClean="0"/>
              <a:t>});</a:t>
            </a:r>
            <a:endParaRPr lang="zh-CN" alt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overlay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aria</a:t>
            </a:r>
          </a:p>
          <a:p>
            <a:pPr lvl="1"/>
            <a:r>
              <a:rPr lang="zh-CN" altLang="en-US" dirty="0" smtClean="0"/>
              <a:t>焦点捕获</a:t>
            </a:r>
            <a:endParaRPr lang="en-US" altLang="zh-CN" dirty="0" smtClean="0"/>
          </a:p>
          <a:p>
            <a:r>
              <a:rPr lang="en-US" altLang="zh-CN" dirty="0" smtClean="0"/>
              <a:t>resize</a:t>
            </a:r>
          </a:p>
          <a:p>
            <a:pPr lvl="1"/>
            <a:r>
              <a:rPr lang="zh-CN" altLang="en-US" dirty="0" smtClean="0"/>
              <a:t>配合 </a:t>
            </a:r>
            <a:r>
              <a:rPr lang="en-US" altLang="zh-CN" dirty="0" smtClean="0"/>
              <a:t>resizable</a:t>
            </a:r>
          </a:p>
          <a:p>
            <a:r>
              <a:rPr lang="en-US" altLang="zh-CN" dirty="0" smtClean="0"/>
              <a:t>effect</a:t>
            </a:r>
          </a:p>
          <a:p>
            <a:pPr lvl="1"/>
            <a:r>
              <a:rPr lang="en-US" altLang="zh-CN" dirty="0" smtClean="0"/>
              <a:t>none/ fade/ slide</a:t>
            </a:r>
            <a:endParaRPr lang="zh-CN" alt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Simulated controls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Button</a:t>
            </a:r>
          </a:p>
          <a:p>
            <a:pPr lvl="1"/>
            <a:r>
              <a:rPr lang="en-US" altLang="zh-CN" dirty="0" smtClean="0"/>
              <a:t>attributes</a:t>
            </a:r>
          </a:p>
          <a:p>
            <a:pPr lvl="2"/>
            <a:r>
              <a:rPr lang="en-US" altLang="zh-CN" dirty="0" smtClean="0"/>
              <a:t>disabled</a:t>
            </a:r>
          </a:p>
          <a:p>
            <a:pPr lvl="2"/>
            <a:r>
              <a:rPr lang="en-US" altLang="zh-CN" dirty="0" smtClean="0"/>
              <a:t>content</a:t>
            </a:r>
          </a:p>
          <a:p>
            <a:pPr lvl="2"/>
            <a:r>
              <a:rPr lang="en-US" altLang="zh-CN" dirty="0" smtClean="0"/>
              <a:t>Value</a:t>
            </a:r>
          </a:p>
          <a:p>
            <a:pPr lvl="1"/>
            <a:r>
              <a:rPr lang="en-US" altLang="zh-CN" dirty="0" smtClean="0"/>
              <a:t>events</a:t>
            </a:r>
          </a:p>
          <a:p>
            <a:pPr lvl="2"/>
            <a:r>
              <a:rPr lang="en-US" altLang="zh-CN" dirty="0" smtClean="0"/>
              <a:t>click</a:t>
            </a:r>
            <a:endParaRPr lang="zh-CN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3048000"/>
            <a:ext cx="56292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2010</a:t>
            </a:r>
            <a:r>
              <a:rPr lang="zh-CN" altLang="en-US" smtClean="0"/>
              <a:t>上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KISSY 1.0.0 – 1.0.8</a:t>
            </a:r>
          </a:p>
          <a:p>
            <a:pPr lvl="1"/>
            <a:r>
              <a:rPr lang="en-US" altLang="zh-CN" smtClean="0"/>
              <a:t> getScript/cookie/dom/event/json/node</a:t>
            </a:r>
          </a:p>
          <a:p>
            <a:pPr lvl="1"/>
            <a:r>
              <a:rPr lang="en-US" altLang="zh-CN" smtClean="0"/>
              <a:t>css/common/grid/reset.css</a:t>
            </a:r>
          </a:p>
          <a:p>
            <a:pPr lvl="1"/>
            <a:endParaRPr lang="en-US" altLang="zh-CN" smtClean="0"/>
          </a:p>
          <a:p>
            <a:pPr lvl="1"/>
            <a:r>
              <a:rPr lang="en-US" altLang="zh-CN" smtClean="0"/>
              <a:t>datalazyload/suggest/switchable/editor/ swf(flash)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Simulated controls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Menu</a:t>
            </a:r>
          </a:p>
          <a:p>
            <a:pPr lvl="1"/>
            <a:r>
              <a:rPr lang="en-US" altLang="zh-CN" dirty="0" smtClean="0"/>
              <a:t>events</a:t>
            </a:r>
          </a:p>
          <a:p>
            <a:pPr lvl="2"/>
            <a:r>
              <a:rPr lang="en-US" altLang="zh-CN" dirty="0" smtClean="0"/>
              <a:t>click</a:t>
            </a:r>
          </a:p>
          <a:p>
            <a:r>
              <a:rPr lang="en-US" altLang="zh-CN" dirty="0" err="1" smtClean="0"/>
              <a:t>MenuItem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Attributes</a:t>
            </a:r>
          </a:p>
          <a:p>
            <a:pPr lvl="2"/>
            <a:r>
              <a:rPr lang="en-US" altLang="zh-CN" dirty="0" smtClean="0"/>
              <a:t>selectable</a:t>
            </a:r>
          </a:p>
          <a:p>
            <a:pPr lvl="2"/>
            <a:r>
              <a:rPr lang="en-US" altLang="zh-CN" dirty="0" smtClean="0"/>
              <a:t>checkable</a:t>
            </a:r>
          </a:p>
          <a:p>
            <a:pPr lvl="2"/>
            <a:r>
              <a:rPr lang="en-US" altLang="zh-CN" dirty="0" smtClean="0"/>
              <a:t>value</a:t>
            </a:r>
          </a:p>
          <a:p>
            <a:pPr lvl="2"/>
            <a:r>
              <a:rPr lang="en-US" altLang="zh-CN" dirty="0" smtClean="0"/>
              <a:t>content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2057400"/>
            <a:ext cx="2400300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MenuButton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Attributes</a:t>
            </a:r>
          </a:p>
          <a:p>
            <a:pPr lvl="2"/>
            <a:r>
              <a:rPr lang="en-US" altLang="zh-CN" dirty="0" smtClean="0"/>
              <a:t>Menu</a:t>
            </a:r>
          </a:p>
          <a:p>
            <a:pPr lvl="2"/>
            <a:r>
              <a:rPr lang="en-US" altLang="zh-CN" dirty="0" err="1" smtClean="0"/>
              <a:t>menuCfg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Events</a:t>
            </a:r>
          </a:p>
          <a:p>
            <a:pPr lvl="2"/>
            <a:r>
              <a:rPr lang="en-US" altLang="zh-CN" dirty="0" smtClean="0"/>
              <a:t>Click</a:t>
            </a:r>
          </a:p>
          <a:p>
            <a:pPr lvl="1"/>
            <a:r>
              <a:rPr lang="en-US" altLang="zh-CN" dirty="0" smtClean="0"/>
              <a:t>Method</a:t>
            </a:r>
          </a:p>
          <a:p>
            <a:pPr lvl="2"/>
            <a:r>
              <a:rPr lang="en-US" altLang="zh-CN" dirty="0" err="1" smtClean="0"/>
              <a:t>addItem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removeItem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1981200"/>
            <a:ext cx="1905000" cy="285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Tree</a:t>
            </a:r>
          </a:p>
          <a:p>
            <a:pPr lvl="1"/>
            <a:r>
              <a:rPr lang="en-US" altLang="zh-CN" sz="2000" dirty="0" smtClean="0"/>
              <a:t>Events</a:t>
            </a:r>
          </a:p>
          <a:p>
            <a:pPr lvl="2"/>
            <a:r>
              <a:rPr lang="en-US" altLang="zh-CN" sz="2000" dirty="0" smtClean="0"/>
              <a:t>click</a:t>
            </a:r>
          </a:p>
          <a:p>
            <a:pPr lvl="2"/>
            <a:endParaRPr lang="en-US" altLang="zh-CN" sz="2000" dirty="0" smtClean="0"/>
          </a:p>
          <a:p>
            <a:r>
              <a:rPr lang="en-US" altLang="zh-CN" sz="2000" dirty="0" err="1" smtClean="0"/>
              <a:t>TreeNode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Attributes</a:t>
            </a:r>
          </a:p>
          <a:p>
            <a:pPr lvl="2"/>
            <a:r>
              <a:rPr lang="en-US" altLang="zh-CN" sz="2000" dirty="0" smtClean="0"/>
              <a:t>content</a:t>
            </a:r>
          </a:p>
          <a:p>
            <a:pPr lvl="2"/>
            <a:r>
              <a:rPr lang="en-US" altLang="zh-CN" sz="2000" dirty="0" smtClean="0"/>
              <a:t>selected</a:t>
            </a:r>
          </a:p>
          <a:p>
            <a:pPr lvl="2"/>
            <a:r>
              <a:rPr lang="en-US" altLang="zh-CN" sz="2000" dirty="0" smtClean="0"/>
              <a:t>expanded</a:t>
            </a:r>
          </a:p>
          <a:p>
            <a:pPr lvl="1"/>
            <a:r>
              <a:rPr lang="en-US" altLang="zh-CN" sz="2000" dirty="0" smtClean="0"/>
              <a:t>Methods</a:t>
            </a:r>
          </a:p>
          <a:p>
            <a:pPr lvl="2"/>
            <a:r>
              <a:rPr lang="en-US" altLang="zh-CN" sz="2000" dirty="0" smtClean="0"/>
              <a:t>select()</a:t>
            </a:r>
          </a:p>
          <a:p>
            <a:pPr lvl="2"/>
            <a:r>
              <a:rPr lang="en-US" altLang="zh-CN" sz="2000" dirty="0" smtClean="0"/>
              <a:t>collapse()</a:t>
            </a:r>
          </a:p>
          <a:p>
            <a:pPr lvl="1"/>
            <a:endParaRPr lang="zh-CN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2514600"/>
            <a:ext cx="3813094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pPr algn="ctr">
              <a:buNone/>
            </a:pPr>
            <a:r>
              <a:rPr lang="en-US" altLang="zh-CN" sz="8800" dirty="0" smtClean="0"/>
              <a:t>gallery</a:t>
            </a:r>
            <a:endParaRPr lang="zh-CN" altLang="en-US" sz="880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gallery</a:t>
            </a:r>
            <a:endParaRPr lang="zh-CN" altLang="en-US" dirty="0"/>
          </a:p>
        </p:txBody>
      </p:sp>
      <p:pic>
        <p:nvPicPr>
          <p:cNvPr id="4" name="内容占位符 3" descr="community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6400" y="1828800"/>
            <a:ext cx="6027761" cy="4038600"/>
          </a:xfr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14400" y="1295400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/>
              <a:t>usage</a:t>
            </a:r>
            <a:endParaRPr lang="zh-CN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2590800"/>
            <a:ext cx="739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KISSY.config</a:t>
            </a:r>
            <a:r>
              <a:rPr lang="en-US" altLang="zh-CN" dirty="0" smtClean="0"/>
              <a:t>({ </a:t>
            </a:r>
            <a:r>
              <a:rPr lang="en-US" altLang="zh-CN" b="1" dirty="0" smtClean="0">
                <a:solidFill>
                  <a:srgbClr val="C00000"/>
                </a:solidFill>
              </a:rPr>
              <a:t>packages </a:t>
            </a:r>
            <a:r>
              <a:rPr lang="en-US" altLang="zh-CN" dirty="0" smtClean="0"/>
              <a:t>: [{</a:t>
            </a:r>
          </a:p>
          <a:p>
            <a:r>
              <a:rPr lang="en-US" altLang="zh-CN" dirty="0" smtClean="0"/>
              <a:t>	</a:t>
            </a:r>
            <a:r>
              <a:rPr lang="en-US" altLang="zh-CN" b="1" dirty="0" smtClean="0">
                <a:solidFill>
                  <a:srgbClr val="C00000"/>
                </a:solidFill>
              </a:rPr>
              <a:t>name : ’gallery’,</a:t>
            </a:r>
          </a:p>
          <a:p>
            <a:r>
              <a:rPr lang="en-US" altLang="zh-CN" dirty="0" smtClean="0"/>
              <a:t>	</a:t>
            </a:r>
            <a:r>
              <a:rPr lang="en-US" altLang="zh-CN" b="1" dirty="0" smtClean="0">
                <a:solidFill>
                  <a:srgbClr val="C00000"/>
                </a:solidFill>
              </a:rPr>
              <a:t>path : ’http://a.tbcdn.cn/s/kissy/’</a:t>
            </a:r>
          </a:p>
          <a:p>
            <a:r>
              <a:rPr lang="en-US" altLang="zh-CN" dirty="0" smtClean="0"/>
              <a:t>}] });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KISSY.use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C00000"/>
                </a:solidFill>
              </a:rPr>
              <a:t>“gallery/name/version/”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grid</a:t>
            </a:r>
          </a:p>
          <a:p>
            <a:pPr lvl="1"/>
            <a:r>
              <a:rPr lang="en-US" altLang="zh-CN" dirty="0" smtClean="0"/>
              <a:t>gallery/grid/1.0/</a:t>
            </a:r>
          </a:p>
          <a:p>
            <a:pPr lvl="1"/>
            <a:r>
              <a:rPr lang="zh-CN" altLang="en-US" dirty="0" smtClean="0"/>
              <a:t>董晓庆 </a:t>
            </a:r>
            <a:r>
              <a:rPr lang="en-US" altLang="zh-CN" dirty="0" smtClean="0"/>
              <a:t>(lp.taobao.com)</a:t>
            </a:r>
            <a:endParaRPr lang="zh-CN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3810000"/>
            <a:ext cx="6418263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chart</a:t>
            </a:r>
          </a:p>
          <a:p>
            <a:pPr lvl="1"/>
            <a:r>
              <a:rPr lang="en-US" altLang="zh-CN" dirty="0" smtClean="0"/>
              <a:t>gallery/chart/1.0</a:t>
            </a:r>
          </a:p>
          <a:p>
            <a:pPr lvl="1"/>
            <a:r>
              <a:rPr lang="zh-CN" altLang="en-US" dirty="0" smtClean="0"/>
              <a:t>文龙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429000"/>
            <a:ext cx="7675563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uploader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gallery/form/1.0</a:t>
            </a:r>
          </a:p>
          <a:p>
            <a:pPr lvl="1"/>
            <a:r>
              <a:rPr lang="zh-CN" altLang="en-US" dirty="0" smtClean="0"/>
              <a:t>剑平 </a:t>
            </a:r>
            <a:r>
              <a:rPr lang="en-US" altLang="zh-CN" dirty="0" smtClean="0"/>
              <a:t>&amp; …</a:t>
            </a:r>
            <a:endParaRPr lang="zh-CN" alt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2133600"/>
            <a:ext cx="320992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4572000"/>
            <a:ext cx="45434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Starrating</a:t>
            </a:r>
            <a:endParaRPr lang="en-US" dirty="0" smtClean="0"/>
          </a:p>
          <a:p>
            <a:pPr lvl="1"/>
            <a:r>
              <a:rPr lang="en-US" altLang="zh-CN" dirty="0" smtClean="0"/>
              <a:t>gallery/</a:t>
            </a:r>
            <a:r>
              <a:rPr lang="en-US" dirty="0" err="1" smtClean="0"/>
              <a:t>starrating</a:t>
            </a:r>
            <a:r>
              <a:rPr lang="en-US" dirty="0" smtClean="0"/>
              <a:t>/1.0</a:t>
            </a:r>
          </a:p>
          <a:p>
            <a:pPr lvl="1"/>
            <a:r>
              <a:rPr lang="zh-CN" altLang="en-US" dirty="0" smtClean="0"/>
              <a:t>盛艳</a:t>
            </a:r>
            <a:r>
              <a:rPr lang="en-US" altLang="zh-CN" dirty="0" smtClean="0"/>
              <a:t>(</a:t>
            </a:r>
            <a:r>
              <a:rPr lang="zh-CN" altLang="en-US" dirty="0" smtClean="0"/>
              <a:t>乔花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3505200"/>
            <a:ext cx="511628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2622</TotalTime>
  <Words>1862</Words>
  <Application>Microsoft Office PowerPoint</Application>
  <PresentationFormat>全屏显示(4:3)</PresentationFormat>
  <Paragraphs>821</Paragraphs>
  <Slides>127</Slides>
  <Notes>43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127</vt:i4>
      </vt:variant>
    </vt:vector>
  </HeadingPairs>
  <TitlesOfParts>
    <vt:vector size="128" baseType="lpstr">
      <vt:lpstr>默认设计模板</vt:lpstr>
      <vt:lpstr>幻灯片 1</vt:lpstr>
      <vt:lpstr>定位、目标</vt:lpstr>
      <vt:lpstr>大纲</vt:lpstr>
      <vt:lpstr>KISSY</vt:lpstr>
      <vt:lpstr>幻灯片 5</vt:lpstr>
      <vt:lpstr>2009 构思</vt:lpstr>
      <vt:lpstr>2009</vt:lpstr>
      <vt:lpstr>2010上 孕育</vt:lpstr>
      <vt:lpstr>2010上</vt:lpstr>
      <vt:lpstr>幻灯片 10</vt:lpstr>
      <vt:lpstr>幻灯片 11</vt:lpstr>
      <vt:lpstr>2010 下 快速成长期</vt:lpstr>
      <vt:lpstr>2010 下</vt:lpstr>
      <vt:lpstr>2010 下</vt:lpstr>
      <vt:lpstr>2010 下</vt:lpstr>
      <vt:lpstr>幻灯片 16</vt:lpstr>
      <vt:lpstr>幻灯片 17</vt:lpstr>
      <vt:lpstr>幻灯片 18</vt:lpstr>
      <vt:lpstr>New KISSY Editor</vt:lpstr>
      <vt:lpstr>幻灯片 20</vt:lpstr>
      <vt:lpstr>幻灯片 21</vt:lpstr>
      <vt:lpstr>概况</vt:lpstr>
      <vt:lpstr>幻灯片 23</vt:lpstr>
      <vt:lpstr>seed</vt:lpstr>
      <vt:lpstr>幻灯片 25</vt:lpstr>
      <vt:lpstr>幻灯片 26</vt:lpstr>
      <vt:lpstr>幻灯片 27</vt:lpstr>
      <vt:lpstr>KISSY.add</vt:lpstr>
      <vt:lpstr>KISSY.use</vt:lpstr>
      <vt:lpstr>幻灯片 30</vt:lpstr>
      <vt:lpstr>KISSY.config</vt:lpstr>
      <vt:lpstr>幻灯片 32</vt:lpstr>
      <vt:lpstr>module compiler</vt:lpstr>
      <vt:lpstr>幻灯片 34</vt:lpstr>
      <vt:lpstr>core</vt:lpstr>
      <vt:lpstr>DOM</vt:lpstr>
      <vt:lpstr>幻灯片 37</vt:lpstr>
      <vt:lpstr>Event</vt:lpstr>
      <vt:lpstr>Unified registration</vt:lpstr>
      <vt:lpstr>fire</vt:lpstr>
      <vt:lpstr>bubbling</vt:lpstr>
      <vt:lpstr>delegation</vt:lpstr>
      <vt:lpstr>Custom event</vt:lpstr>
      <vt:lpstr>Custom event</vt:lpstr>
      <vt:lpstr>DOM事件补全</vt:lpstr>
      <vt:lpstr>ajax</vt:lpstr>
      <vt:lpstr>ajax</vt:lpstr>
      <vt:lpstr>IO</vt:lpstr>
      <vt:lpstr>io</vt:lpstr>
      <vt:lpstr>XMLHttpRequest</vt:lpstr>
      <vt:lpstr>JSONP</vt:lpstr>
      <vt:lpstr>file upload</vt:lpstr>
      <vt:lpstr>form serialization</vt:lpstr>
      <vt:lpstr>xdr</vt:lpstr>
      <vt:lpstr>幻灯片 55</vt:lpstr>
      <vt:lpstr>幻灯片 56</vt:lpstr>
      <vt:lpstr>anim</vt:lpstr>
      <vt:lpstr>幻灯片 58</vt:lpstr>
      <vt:lpstr>幻灯片 59</vt:lpstr>
      <vt:lpstr>more</vt:lpstr>
      <vt:lpstr>more</vt:lpstr>
      <vt:lpstr>node</vt:lpstr>
      <vt:lpstr>幻灯片 63</vt:lpstr>
      <vt:lpstr>幻灯片 64</vt:lpstr>
      <vt:lpstr>幻灯片 65</vt:lpstr>
      <vt:lpstr>幻灯片 66</vt:lpstr>
      <vt:lpstr>幻灯片 67</vt:lpstr>
      <vt:lpstr>幻灯片 68</vt:lpstr>
      <vt:lpstr>base</vt:lpstr>
      <vt:lpstr>幻灯片 70</vt:lpstr>
      <vt:lpstr>幻灯片 71</vt:lpstr>
      <vt:lpstr>幻灯片 72</vt:lpstr>
      <vt:lpstr>兼容</vt:lpstr>
      <vt:lpstr>幻灯片 74</vt:lpstr>
      <vt:lpstr>component</vt:lpstr>
      <vt:lpstr>dd</vt:lpstr>
      <vt:lpstr>dd</vt:lpstr>
      <vt:lpstr>switchable</vt:lpstr>
      <vt:lpstr>resizable</vt:lpstr>
      <vt:lpstr>validation</vt:lpstr>
      <vt:lpstr>waterfall</vt:lpstr>
      <vt:lpstr>mvc</vt:lpstr>
      <vt:lpstr>幻灯片 83</vt:lpstr>
      <vt:lpstr>Consistent interface</vt:lpstr>
      <vt:lpstr>Consistent interface</vt:lpstr>
      <vt:lpstr>Consistent interface</vt:lpstr>
      <vt:lpstr>overlay</vt:lpstr>
      <vt:lpstr>overlay</vt:lpstr>
      <vt:lpstr>Simulated controls</vt:lpstr>
      <vt:lpstr>Simulated controls</vt:lpstr>
      <vt:lpstr>幻灯片 91</vt:lpstr>
      <vt:lpstr>幻灯片 92</vt:lpstr>
      <vt:lpstr>幻灯片 93</vt:lpstr>
      <vt:lpstr>gallery</vt:lpstr>
      <vt:lpstr>幻灯片 95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Sub project</vt:lpstr>
      <vt:lpstr>Kissy-nodejs</vt:lpstr>
      <vt:lpstr>幻灯片 110</vt:lpstr>
      <vt:lpstr>KISSY 的明天</vt:lpstr>
      <vt:lpstr>幻灯片 112</vt:lpstr>
      <vt:lpstr>幻灯片 113</vt:lpstr>
      <vt:lpstr>幻灯片 114</vt:lpstr>
      <vt:lpstr>幻灯片 115</vt:lpstr>
      <vt:lpstr>幻灯片 116</vt:lpstr>
      <vt:lpstr>幻灯片 117</vt:lpstr>
      <vt:lpstr>幻灯片 118</vt:lpstr>
      <vt:lpstr>幻灯片 119</vt:lpstr>
      <vt:lpstr>幻灯片 120</vt:lpstr>
      <vt:lpstr>幻灯片 121</vt:lpstr>
      <vt:lpstr>幻灯片 122</vt:lpstr>
      <vt:lpstr>幻灯片 123</vt:lpstr>
      <vt:lpstr>幻灯片 124</vt:lpstr>
      <vt:lpstr>幻灯片 125</vt:lpstr>
      <vt:lpstr>幻灯片 126</vt:lpstr>
      <vt:lpstr>幻灯片 127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承玉</dc:creator>
  <cp:lastModifiedBy>承玉</cp:lastModifiedBy>
  <cp:revision>725</cp:revision>
  <cp:lastPrinted>1601-01-01T00:00:00Z</cp:lastPrinted>
  <dcterms:created xsi:type="dcterms:W3CDTF">1601-01-01T00:00:00Z</dcterms:created>
  <dcterms:modified xsi:type="dcterms:W3CDTF">2012-03-02T06:49:53Z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